
<file path=[Content_Types].xml><?xml version="1.0" encoding="utf-8"?>
<Types xmlns="http://schemas.openxmlformats.org/package/2006/content-types">
  <Default Extension="bin" ContentType="application/vnd.openxmlformats-officedocument.oleObject"/>
  <Default Extension="emf" ContentType="image/x-emf"/>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svg" ContentType="image/svg+xml"/>
  <Default Extension="vml" ContentType="application/vnd.openxmlformats-officedocument.vmlDrawing"/>
  <Default Extension="wmf" ContentType="image/x-wmf"/>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autoCompressPictures="0">
  <p:sldMasterIdLst>
    <p:sldMasterId id="2147484229" r:id="rId4"/>
  </p:sldMasterIdLst>
  <p:notesMasterIdLst>
    <p:notesMasterId r:id="rId15"/>
  </p:notesMasterIdLst>
  <p:handoutMasterIdLst>
    <p:handoutMasterId r:id="rId16"/>
  </p:handoutMasterIdLst>
  <p:sldIdLst>
    <p:sldId id="2076136255" r:id="rId5"/>
    <p:sldId id="2076136266" r:id="rId6"/>
    <p:sldId id="2076136267" r:id="rId7"/>
    <p:sldId id="2076136257" r:id="rId8"/>
    <p:sldId id="2076136258" r:id="rId9"/>
    <p:sldId id="2076136269" r:id="rId10"/>
    <p:sldId id="2076136272" r:id="rId11"/>
    <p:sldId id="2076136259" r:id="rId12"/>
    <p:sldId id="2076136260" r:id="rId13"/>
    <p:sldId id="2076136268" r:id="rId14"/>
  </p:sldIdLst>
  <p:sldSz cx="12192000" cy="6858000"/>
  <p:notesSz cx="6858000" cy="1123950"/>
  <p:embeddedFontLst>
    <p:embeddedFont>
      <p:font typeface="Consolas" panose="020B0609020204030204" pitchFamily="49" charset="0"/>
      <p:regular r:id="rId17"/>
      <p:bold r:id="rId18"/>
      <p:italic r:id="rId19"/>
      <p:boldItalic r:id="rId20"/>
    </p:embeddedFont>
    <p:embeddedFont>
      <p:font typeface="Lufga" panose="00000500000000000000" pitchFamily="50" charset="0"/>
      <p:regular r:id="rId21"/>
      <p:bold r:id="rId22"/>
    </p:embeddedFont>
    <p:embeddedFont>
      <p:font typeface="Myriad Pro" panose="020B0503030403020204" pitchFamily="34" charset="0"/>
      <p:regular r:id="rId23"/>
      <p:bold r:id="rId24"/>
      <p:boldItalic r:id="rId25"/>
    </p:embeddedFont>
    <p:embeddedFont>
      <p:font typeface="Quicksand" pitchFamily="2" charset="0"/>
      <p:regular r:id="rId26"/>
      <p:bold r:id="rId27"/>
    </p:embeddedFont>
    <p:embeddedFont>
      <p:font typeface="Segoe UI" panose="020B0502040204020203" pitchFamily="34" charset="0"/>
      <p:regular r:id="rId28"/>
      <p:bold r:id="rId29"/>
      <p:italic r:id="rId30"/>
      <p:boldItalic r:id="rId31"/>
    </p:embeddedFont>
  </p:embeddedFontLst>
  <p:defaultText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defaultTextStyle>
  <p:extLst>
    <p:ext uri="{521415D9-36F7-43E2-AB2F-B90AF26B5E84}">
      <p14:sectionLst xmlns:p14="http://schemas.microsoft.com/office/powerpoint/2010/main">
        <p14:section name="Global Presentation" id="{38B656EC-D568-4EF7-8842-9FA1AE1192C9}">
          <p14:sldIdLst>
            <p14:sldId id="2076136255"/>
          </p14:sldIdLst>
        </p14:section>
        <p14:section name="Local Presentation" id="{111C68EB-42C2-4590-AB8C-55293A14ED12}">
          <p14:sldIdLst>
            <p14:sldId id="2076136266"/>
            <p14:sldId id="2076136267"/>
          </p14:sldIdLst>
        </p14:section>
        <p14:section name="Section A" id="{4B696DAC-B9CF-4C61-BDD2-0430F91D9E80}">
          <p14:sldIdLst>
            <p14:sldId id="2076136257"/>
            <p14:sldId id="2076136258"/>
            <p14:sldId id="2076136269"/>
            <p14:sldId id="2076136272"/>
          </p14:sldIdLst>
        </p14:section>
        <p14:section name="Demo A" id="{CFE990DA-3035-4A2B-AE0C-0799055AFF59}">
          <p14:sldIdLst>
            <p14:sldId id="2076136259"/>
          </p14:sldIdLst>
        </p14:section>
        <p14:section name="Ask questions" id="{D1779F3F-C10F-4A21-8B7D-233730751585}">
          <p14:sldIdLst>
            <p14:sldId id="2076136260"/>
          </p14:sldIdLst>
        </p14:section>
        <p14:section name="End" id="{6A8D679F-ED40-4695-9457-71786F7369A0}">
          <p14:sldIdLst>
            <p14:sldId id="2076136268"/>
          </p14:sldIdLst>
        </p14:section>
      </p14:sectionLst>
    </p:ext>
    <p:ext uri="{EFAFB233-063F-42B5-8137-9DF3F51BA10A}">
      <p15:sldGuideLst xmlns:p15="http://schemas.microsoft.com/office/powerpoint/2012/main"/>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7EC4DA09-A143-8FFA-254E-10C8880A7B10}" name="Saku Uchikawa" initials="SU" userId="Anonymous_Saku Uchikawa" providerId="None"/>
  <p188:author id="{C63BA02A-5714-5771-7642-0EA7EE223E07}" name="Damian Brady" initials="DB" userId="S::dabrady@microsoft.com::35ff02a3-97e8-489f-85d5-faec4ffe8341" providerId="AD"/>
  <p188:author id="{2EFD172E-C533-0181-99D3-961D485BFB69}" name="Monica Lueder" initials="ML" userId="S-1-5-21-2127521184-1604012920-1887927527-2598260" providerId="AD"/>
  <p188:author id="{7D451F5A-BE8B-12E1-A46B-F5E28D3A683C}" name="Stephanie Morillo" initials="SM" userId="S::stmorill@microsoft.com::97c4088f-a83d-4e91-bd62-488094ec7e75" providerId="AD"/>
  <p188:author id="{B3D18764-E50E-DF36-9CE8-061B19BE6AF6}" name="Mary Feil-Jacobs" initials="MFJ" userId="Anonymous_Mary Feil-Jacobs" providerId="None"/>
  <p188:author id="{BBE3BE71-3A24-FEB8-2869-B489845E5FB4}" name="Karina Ung" initials="KU" userId="S::karun@microsoft.com::f88cf1fa-7dbd-41b3-9345-55c2b74458aa" providerId="AD"/>
  <p188:author id="{2023349B-CAFF-74E6-6121-D767A4F4B0D7}" name="Lacey Butler" initials="LB" userId="S::labutle@microsoft.com::faf0500f-2275-4139-996d-e89c710b1c13" providerId="AD"/>
  <p188:author id="{7CB4EFA1-7489-BC7D-2548-C21E2E19083B}" name="John Papa" initials="JP" userId="S::jopapa@microsoft.com::3e1ddf95-ae49-4e38-aa10-93493e1fece5" providerId="AD"/>
  <p188:author id="{903D06F5-1E01-5A4A-2E05-DDFB59BD23BB}" name="Mary Feil-Jacobs" initials="MF" userId="S-1-5-21-2127521184-1604012920-1887927527-65006" providerId="AD"/>
  <p188:author id="{0B8A32FE-F1CE-98DE-B0BD-3BDEA804FD72}" name="Tracy Tran" initials="TT" userId="S::tracyt@microsoft.com::7b485f56-8fe8-4efc-a1b3-85e720327ac5"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797979"/>
    <a:srgbClr val="23274E"/>
    <a:srgbClr val="141D4E"/>
    <a:srgbClr val="D6532B"/>
    <a:srgbClr val="43444A"/>
    <a:srgbClr val="FEF000"/>
    <a:srgbClr val="9CF00D"/>
    <a:srgbClr val="FFFFFF"/>
    <a:srgbClr val="FF9349"/>
    <a:srgbClr val="0078D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08FB837D-C827-4EFA-A057-4D05807E0F7C}" styleName="Themed Style 1 - Accent 6">
    <a:tblBg>
      <a:fillRef idx="2">
        <a:schemeClr val="accent6"/>
      </a:fillRef>
      <a:effectRef idx="1">
        <a:schemeClr val="accent6"/>
      </a:effectRef>
    </a:tblBg>
    <a:wholeTbl>
      <a:tcTxStyle>
        <a:fontRef idx="minor">
          <a:scrgbClr r="0" g="0" b="0"/>
        </a:fontRef>
        <a:schemeClr val="dk1"/>
      </a:tcTxStyle>
      <a:tcStyle>
        <a:tcBdr>
          <a:left>
            <a:lnRef idx="1">
              <a:schemeClr val="accent6"/>
            </a:lnRef>
          </a:left>
          <a:right>
            <a:lnRef idx="1">
              <a:schemeClr val="accent6"/>
            </a:lnRef>
          </a:right>
          <a:top>
            <a:lnRef idx="1">
              <a:schemeClr val="accent6"/>
            </a:lnRef>
          </a:top>
          <a:bottom>
            <a:lnRef idx="1">
              <a:schemeClr val="accent6"/>
            </a:lnRef>
          </a:bottom>
          <a:insideH>
            <a:lnRef idx="1">
              <a:schemeClr val="accent6"/>
            </a:lnRef>
          </a:insideH>
          <a:insideV>
            <a:lnRef idx="1">
              <a:schemeClr val="accent6"/>
            </a:lnRef>
          </a:insideV>
        </a:tcBdr>
        <a:fill>
          <a:noFill/>
        </a:fill>
      </a:tcStyle>
    </a:wholeTbl>
    <a:band1H>
      <a:tcStyle>
        <a:tcBdr/>
        <a:fill>
          <a:solidFill>
            <a:schemeClr val="accent6">
              <a:alpha val="40000"/>
            </a:schemeClr>
          </a:solidFill>
        </a:fill>
      </a:tcStyle>
    </a:band1H>
    <a:band2H>
      <a:tcStyle>
        <a:tcBdr/>
      </a:tcStyle>
    </a:band2H>
    <a:band1V>
      <a:tcStyle>
        <a:tcBdr>
          <a:top>
            <a:lnRef idx="1">
              <a:schemeClr val="accent6"/>
            </a:lnRef>
          </a:top>
          <a:bottom>
            <a:lnRef idx="1">
              <a:schemeClr val="accent6"/>
            </a:lnRef>
          </a:bottom>
        </a:tcBdr>
        <a:fill>
          <a:solidFill>
            <a:schemeClr val="accent6">
              <a:alpha val="40000"/>
            </a:schemeClr>
          </a:solidFill>
        </a:fill>
      </a:tcStyle>
    </a:band1V>
    <a:band2V>
      <a:tcStyle>
        <a:tcBdr/>
      </a:tcStyle>
    </a:band2V>
    <a:lastCol>
      <a:tcTxStyle b="on"/>
      <a:tcStyle>
        <a:tcBdr>
          <a:left>
            <a:lnRef idx="2">
              <a:schemeClr val="accent6"/>
            </a:lnRef>
          </a:left>
          <a:right>
            <a:lnRef idx="1">
              <a:schemeClr val="accent6"/>
            </a:lnRef>
          </a:right>
          <a:top>
            <a:lnRef idx="1">
              <a:schemeClr val="accent6"/>
            </a:lnRef>
          </a:top>
          <a:bottom>
            <a:lnRef idx="1">
              <a:schemeClr val="accent6"/>
            </a:lnRef>
          </a:bottom>
          <a:insideH>
            <a:lnRef idx="1">
              <a:schemeClr val="accent6"/>
            </a:lnRef>
          </a:insideH>
          <a:insideV>
            <a:ln>
              <a:noFill/>
            </a:ln>
          </a:insideV>
        </a:tcBdr>
      </a:tcStyle>
    </a:lastCol>
    <a:firstCol>
      <a:tcTxStyle b="on"/>
      <a:tcStyle>
        <a:tcBdr>
          <a:left>
            <a:lnRef idx="1">
              <a:schemeClr val="accent6"/>
            </a:lnRef>
          </a:left>
          <a:right>
            <a:lnRef idx="2">
              <a:schemeClr val="accent6"/>
            </a:lnRef>
          </a:right>
          <a:top>
            <a:lnRef idx="1">
              <a:schemeClr val="accent6"/>
            </a:lnRef>
          </a:top>
          <a:bottom>
            <a:lnRef idx="1">
              <a:schemeClr val="accent6"/>
            </a:lnRef>
          </a:bottom>
          <a:insideH>
            <a:lnRef idx="1">
              <a:schemeClr val="accent6"/>
            </a:lnRef>
          </a:insideH>
          <a:insideV>
            <a:ln>
              <a:noFill/>
            </a:ln>
          </a:insideV>
        </a:tcBdr>
      </a:tcStyle>
    </a:firstCol>
    <a:lastRow>
      <a:tcTxStyle b="on"/>
      <a:tcStyle>
        <a:tcBdr>
          <a:left>
            <a:lnRef idx="1">
              <a:schemeClr val="accent6"/>
            </a:lnRef>
          </a:left>
          <a:right>
            <a:lnRef idx="1">
              <a:schemeClr val="accent6"/>
            </a:lnRef>
          </a:right>
          <a:top>
            <a:lnRef idx="2">
              <a:schemeClr val="accent6"/>
            </a:lnRef>
          </a:top>
          <a:bottom>
            <a:lnRef idx="2">
              <a:schemeClr val="accent6"/>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6"/>
            </a:lnRef>
          </a:left>
          <a:right>
            <a:lnRef idx="1">
              <a:schemeClr val="accent6"/>
            </a:lnRef>
          </a:right>
          <a:top>
            <a:lnRef idx="1">
              <a:schemeClr val="accent6"/>
            </a:lnRef>
          </a:top>
          <a:bottom>
            <a:lnRef idx="2">
              <a:schemeClr val="lt1"/>
            </a:lnRef>
          </a:bottom>
          <a:insideH>
            <a:ln>
              <a:noFill/>
            </a:ln>
          </a:insideH>
          <a:insideV>
            <a:ln>
              <a:noFill/>
            </a:ln>
          </a:insideV>
        </a:tcBdr>
        <a:fill>
          <a:solidFill>
            <a:schemeClr val="accent6"/>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7737" autoAdjust="0"/>
    <p:restoredTop sz="94560" autoAdjust="0"/>
  </p:normalViewPr>
  <p:slideViewPr>
    <p:cSldViewPr snapToGrid="0">
      <p:cViewPr varScale="1">
        <p:scale>
          <a:sx n="159" d="100"/>
          <a:sy n="159" d="100"/>
        </p:scale>
        <p:origin x="114" y="582"/>
      </p:cViewPr>
      <p:guideLst/>
    </p:cSldViewPr>
  </p:slideViewPr>
  <p:outlineViewPr>
    <p:cViewPr>
      <p:scale>
        <a:sx n="33" d="100"/>
        <a:sy n="33" d="100"/>
      </p:scale>
      <p:origin x="0" y="0"/>
    </p:cViewPr>
  </p:outlineViewPr>
  <p:notesTextViewPr>
    <p:cViewPr>
      <p:scale>
        <a:sx n="3" d="2"/>
        <a:sy n="3" d="2"/>
      </p:scale>
      <p:origin x="0" y="0"/>
    </p:cViewPr>
  </p:notesTextViewPr>
  <p:sorterViewPr>
    <p:cViewPr>
      <p:scale>
        <a:sx n="100" d="100"/>
        <a:sy n="100" d="100"/>
      </p:scale>
      <p:origin x="0" y="0"/>
    </p:cViewPr>
  </p:sorterViewPr>
  <p:notesViewPr>
    <p:cSldViewPr snapToGrid="0">
      <p:cViewPr>
        <p:scale>
          <a:sx n="1" d="2"/>
          <a:sy n="1" d="2"/>
        </p:scale>
        <p:origin x="4042" y="2587"/>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font" Target="fonts/font2.fntdata"/><Relationship Id="rId26" Type="http://schemas.openxmlformats.org/officeDocument/2006/relationships/font" Target="fonts/font10.fntdata"/><Relationship Id="rId3" Type="http://schemas.openxmlformats.org/officeDocument/2006/relationships/customXml" Target="../customXml/item3.xml"/><Relationship Id="rId21" Type="http://schemas.openxmlformats.org/officeDocument/2006/relationships/font" Target="fonts/font5.fntdata"/><Relationship Id="rId34" Type="http://schemas.openxmlformats.org/officeDocument/2006/relationships/theme" Target="theme/theme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font" Target="fonts/font1.fntdata"/><Relationship Id="rId25" Type="http://schemas.openxmlformats.org/officeDocument/2006/relationships/font" Target="fonts/font9.fntdata"/><Relationship Id="rId33"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handoutMaster" Target="handoutMasters/handoutMaster1.xml"/><Relationship Id="rId20" Type="http://schemas.openxmlformats.org/officeDocument/2006/relationships/font" Target="fonts/font4.fntdata"/><Relationship Id="rId29" Type="http://schemas.openxmlformats.org/officeDocument/2006/relationships/font" Target="fonts/font13.fntdata"/><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font" Target="fonts/font8.fntdata"/><Relationship Id="rId32" Type="http://schemas.openxmlformats.org/officeDocument/2006/relationships/presProps" Target="presProps.xml"/><Relationship Id="rId5" Type="http://schemas.openxmlformats.org/officeDocument/2006/relationships/slide" Target="slides/slide1.xml"/><Relationship Id="rId15" Type="http://schemas.openxmlformats.org/officeDocument/2006/relationships/notesMaster" Target="notesMasters/notesMaster1.xml"/><Relationship Id="rId23" Type="http://schemas.openxmlformats.org/officeDocument/2006/relationships/font" Target="fonts/font7.fntdata"/><Relationship Id="rId28" Type="http://schemas.openxmlformats.org/officeDocument/2006/relationships/font" Target="fonts/font12.fntdata"/><Relationship Id="rId36" Type="http://schemas.microsoft.com/office/2018/10/relationships/authors" Target="authors.xml"/><Relationship Id="rId10" Type="http://schemas.openxmlformats.org/officeDocument/2006/relationships/slide" Target="slides/slide6.xml"/><Relationship Id="rId19" Type="http://schemas.openxmlformats.org/officeDocument/2006/relationships/font" Target="fonts/font3.fntdata"/><Relationship Id="rId31" Type="http://schemas.openxmlformats.org/officeDocument/2006/relationships/font" Target="fonts/font15.fntdata"/><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font" Target="fonts/font6.fntdata"/><Relationship Id="rId27" Type="http://schemas.openxmlformats.org/officeDocument/2006/relationships/font" Target="fonts/font11.fntdata"/><Relationship Id="rId30" Type="http://schemas.openxmlformats.org/officeDocument/2006/relationships/font" Target="fonts/font14.fntdata"/><Relationship Id="rId35" Type="http://schemas.openxmlformats.org/officeDocument/2006/relationships/tableStyles" Target="tableStyles.xml"/><Relationship Id="rId8" Type="http://schemas.openxmlformats.org/officeDocument/2006/relationships/slide" Target="slides/slide4.xml"/></Relationships>
</file>

<file path=ppt/drawings/_rels/vmlDrawing1.v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2.emf"/><Relationship Id="rId1" Type="http://schemas.openxmlformats.org/officeDocument/2006/relationships/image" Target="../media/image1.wmf"/><Relationship Id="rId6" Type="http://schemas.openxmlformats.org/officeDocument/2006/relationships/image" Target="../media/image6.emf"/><Relationship Id="rId5" Type="http://schemas.openxmlformats.org/officeDocument/2006/relationships/image" Target="../media/image5.wmf"/><Relationship Id="rId4" Type="http://schemas.openxmlformats.org/officeDocument/2006/relationships/image" Target="../media/image4.emf"/></Relationships>
</file>

<file path=ppt/drawings/_rels/vmlDrawing10.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9.wmf"/></Relationships>
</file>

<file path=ppt/drawings/_rels/vmlDrawing11.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9.wmf"/></Relationships>
</file>

<file path=ppt/drawings/_rels/vmlDrawing12.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9.wmf"/></Relationships>
</file>

<file path=ppt/drawings/_rels/vmlDrawing13.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27.emf"/></Relationships>
</file>

<file path=ppt/drawings/_rels/vmlDrawing14.v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image" Target="../media/image10.emf"/></Relationships>
</file>

<file path=ppt/drawings/_rels/vmlDrawing15.v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image" Target="../media/image10.emf"/></Relationships>
</file>

<file path=ppt/drawings/_rels/vmlDrawing16.v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image" Target="../media/image10.emf"/></Relationships>
</file>

<file path=ppt/drawings/_rels/vmlDrawing17.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27.emf"/></Relationships>
</file>

<file path=ppt/drawings/_rels/vmlDrawing18.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27.emf"/></Relationships>
</file>

<file path=ppt/drawings/_rels/vmlDrawing2.v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image" Target="../media/image9.wmf"/><Relationship Id="rId1" Type="http://schemas.openxmlformats.org/officeDocument/2006/relationships/image" Target="../media/image4.emf"/></Relationships>
</file>

<file path=ppt/drawings/_rels/vmlDrawing3.v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image" Target="../media/image9.wmf"/><Relationship Id="rId1" Type="http://schemas.openxmlformats.org/officeDocument/2006/relationships/image" Target="../media/image4.emf"/></Relationships>
</file>

<file path=ppt/drawings/_rels/vmlDrawing4.v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image" Target="../media/image9.wmf"/><Relationship Id="rId1" Type="http://schemas.openxmlformats.org/officeDocument/2006/relationships/image" Target="../media/image4.emf"/></Relationships>
</file>

<file path=ppt/drawings/_rels/vmlDrawing5.vml.rels><?xml version="1.0" encoding="UTF-8" standalone="yes"?>
<Relationships xmlns="http://schemas.openxmlformats.org/package/2006/relationships"><Relationship Id="rId1" Type="http://schemas.openxmlformats.org/officeDocument/2006/relationships/image" Target="../media/image9.wmf"/></Relationships>
</file>

<file path=ppt/drawings/_rels/vmlDrawing6.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4.emf"/></Relationships>
</file>

<file path=ppt/drawings/_rels/vmlDrawing7.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4.emf"/></Relationships>
</file>

<file path=ppt/drawings/_rels/vmlDrawing8.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4.emf"/></Relationships>
</file>

<file path=ppt/drawings/_rels/vmlDrawing9.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4.emf"/></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Header Placeholder 5"/>
          <p:cNvSpPr>
            <a:spLocks noGrp="1"/>
          </p:cNvSpPr>
          <p:nvPr>
            <p:ph type="hdr" sz="quarter"/>
          </p:nvPr>
        </p:nvSpPr>
        <p:spPr>
          <a:xfrm>
            <a:off x="0" y="-11574"/>
            <a:ext cx="2971800" cy="457200"/>
          </a:xfrm>
          <a:prstGeom prst="rect">
            <a:avLst/>
          </a:prstGeom>
        </p:spPr>
        <p:txBody>
          <a:bodyPr vert="horz" lIns="91440" tIns="45720" rIns="91440" bIns="45720" rtlCol="0"/>
          <a:lstStyle>
            <a:lvl1pPr algn="l">
              <a:defRPr sz="1200"/>
            </a:lvl1pPr>
          </a:lstStyle>
          <a:p>
            <a:endParaRPr lang="en-US">
              <a:latin typeface="Segoe UI" pitchFamily="34" charset="0"/>
            </a:endParaRPr>
          </a:p>
        </p:txBody>
      </p:sp>
      <p:sp>
        <p:nvSpPr>
          <p:cNvPr id="7" name="Date Placeholder 6"/>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460F9EC6-89FF-47E1-8594-1A32E3B45134}" type="datetime8">
              <a:rPr lang="en-US" smtClean="0">
                <a:latin typeface="Segoe UI" pitchFamily="34" charset="0"/>
              </a:rPr>
              <a:t>3/14/2022 10:16 PM</a:t>
            </a:fld>
            <a:endParaRPr lang="en-US">
              <a:latin typeface="Segoe UI" pitchFamily="34" charset="0"/>
            </a:endParaRPr>
          </a:p>
        </p:txBody>
      </p:sp>
      <p:sp>
        <p:nvSpPr>
          <p:cNvPr id="8" name="Footer Placeholder 7"/>
          <p:cNvSpPr>
            <a:spLocks noGrp="1"/>
          </p:cNvSpPr>
          <p:nvPr>
            <p:ph type="ftr" sz="quarter" idx="2"/>
          </p:nvPr>
        </p:nvSpPr>
        <p:spPr>
          <a:xfrm>
            <a:off x="0" y="8685213"/>
            <a:ext cx="5795010" cy="332434"/>
          </a:xfrm>
          <a:prstGeom prst="rect">
            <a:avLst/>
          </a:prstGeom>
        </p:spPr>
        <p:txBody>
          <a:bodyPr vert="horz" lIns="91440" tIns="45720" rIns="91440" bIns="45720" rtlCol="0" anchor="b"/>
          <a:lstStyle>
            <a:lvl1pPr algn="l">
              <a:defRPr sz="1200"/>
            </a:lvl1pPr>
          </a:lstStyle>
          <a:p>
            <a:pPr marL="398463" defTabSz="914099" eaLnBrk="0" hangingPunct="0"/>
            <a:r>
              <a:rPr lang="en-US" sz="400">
                <a:gradFill>
                  <a:gsLst>
                    <a:gs pos="0">
                      <a:schemeClr val="tx1"/>
                    </a:gs>
                    <a:gs pos="100000">
                      <a:schemeClr val="tx1"/>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9" name="Slide Number Placeholder 8"/>
          <p:cNvSpPr>
            <a:spLocks noGrp="1"/>
          </p:cNvSpPr>
          <p:nvPr>
            <p:ph type="sldNum" sz="quarter" idx="3"/>
          </p:nvPr>
        </p:nvSpPr>
        <p:spPr>
          <a:xfrm>
            <a:off x="5783579" y="8685213"/>
            <a:ext cx="1072833" cy="457200"/>
          </a:xfrm>
          <a:prstGeom prst="rect">
            <a:avLst/>
          </a:prstGeom>
        </p:spPr>
        <p:txBody>
          <a:bodyPr vert="horz" lIns="91440" tIns="45720" rIns="91440" bIns="45720" rtlCol="0" anchor="b"/>
          <a:lstStyle>
            <a:lvl1pPr algn="r">
              <a:defRPr sz="1200"/>
            </a:lvl1pPr>
          </a:lstStyle>
          <a:p>
            <a:fld id="{0EC9E9D6-92A0-482B-A603-C9BA7FFB8190}" type="slidenum">
              <a:rPr lang="en-US" smtClean="0">
                <a:latin typeface="Segoe UI" pitchFamily="34" charset="0"/>
              </a:rPr>
              <a:t>‹Nº›</a:t>
            </a:fld>
            <a:endParaRPr lang="en-US">
              <a:latin typeface="Segoe UI" pitchFamily="34" charset="0"/>
            </a:endParaRPr>
          </a:p>
        </p:txBody>
      </p:sp>
    </p:spTree>
    <p:extLst>
      <p:ext uri="{BB962C8B-B14F-4D97-AF65-F5344CB8AC3E}">
        <p14:creationId xmlns:p14="http://schemas.microsoft.com/office/powerpoint/2010/main" val="3904595630"/>
      </p:ext>
    </p:extLst>
  </p:cSld>
  <p:clrMap bg1="lt1" tx1="dk1" bg2="lt2" tx2="dk2" accent1="accent1" accent2="accent2" accent3="accent3" accent4="accent4" accent5="accent5" accent6="accent6" hlink="hlink" folHlink="folHlink"/>
  <p:hf/>
</p:handoutMaster>
</file>

<file path=ppt/media/image1.wmf>
</file>

<file path=ppt/media/image11.png>
</file>

<file path=ppt/media/image12.png>
</file>

<file path=ppt/media/image13.jpg>
</file>

<file path=ppt/media/image14.JPEG>
</file>

<file path=ppt/media/image15.png>
</file>

<file path=ppt/media/image16.png>
</file>

<file path=ppt/media/image17.png>
</file>

<file path=ppt/media/image18.png>
</file>

<file path=ppt/media/image19.png>
</file>

<file path=ppt/media/image20.png>
</file>

<file path=ppt/media/image21.png>
</file>

<file path=ppt/media/image22.png>
</file>

<file path=ppt/media/image23.png>
</file>

<file path=ppt/media/image24.png>
</file>

<file path=ppt/media/image25.png>
</file>

<file path=ppt/media/image26.svg>
</file>

<file path=ppt/media/image28.png>
</file>

<file path=ppt/media/image29.png>
</file>

<file path=ppt/media/image30.jpg>
</file>

<file path=ppt/media/image5.wmf>
</file>

<file path=ppt/media/image8.png>
</file>

<file path=ppt/media/image9.wm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Header Placeholder 7"/>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Segoe UI" pitchFamily="34" charset="0"/>
              </a:defRPr>
            </a:lvl1pPr>
          </a:lstStyle>
          <a:p>
            <a:endParaRPr lang="en-US"/>
          </a:p>
        </p:txBody>
      </p:sp>
      <p:sp>
        <p:nvSpPr>
          <p:cNvPr id="9" name="Slide Image Placeholder 8"/>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a:p>
        </p:txBody>
      </p:sp>
      <p:sp>
        <p:nvSpPr>
          <p:cNvPr id="10" name="Footer Placeholder 9"/>
          <p:cNvSpPr>
            <a:spLocks noGrp="1"/>
          </p:cNvSpPr>
          <p:nvPr>
            <p:ph type="ftr" sz="quarter" idx="4"/>
          </p:nvPr>
        </p:nvSpPr>
        <p:spPr>
          <a:xfrm>
            <a:off x="0" y="8686800"/>
            <a:ext cx="5920740" cy="355964"/>
          </a:xfrm>
          <a:prstGeom prst="rect">
            <a:avLst/>
          </a:prstGeom>
        </p:spPr>
        <p:txBody>
          <a:bodyPr vert="horz" lIns="91440" tIns="45720" rIns="91440" bIns="45720" rtlCol="0" anchor="b"/>
          <a:lstStyle>
            <a:lvl1pPr marL="571500" indent="0" algn="l">
              <a:defRPr sz="1200"/>
            </a:lvl1p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11" name="Date Placeholder 10"/>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Segoe UI" pitchFamily="34" charset="0"/>
              </a:defRPr>
            </a:lvl1pPr>
          </a:lstStyle>
          <a:p>
            <a:fld id="{386CE63F-9E7F-4C04-9D0D-FCA25A8E9E86}" type="datetime8">
              <a:rPr lang="en-US" smtClean="0"/>
              <a:t>3/14/2022 10:16 PM</a:t>
            </a:fld>
            <a:endParaRPr lang="en-US"/>
          </a:p>
        </p:txBody>
      </p:sp>
      <p:sp>
        <p:nvSpPr>
          <p:cNvPr id="12" name="Notes Placeholder 11"/>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Slide Number Placeholder 12"/>
          <p:cNvSpPr>
            <a:spLocks noGrp="1"/>
          </p:cNvSpPr>
          <p:nvPr>
            <p:ph type="sldNum" sz="quarter" idx="5"/>
          </p:nvPr>
        </p:nvSpPr>
        <p:spPr>
          <a:xfrm>
            <a:off x="5909309" y="8685213"/>
            <a:ext cx="947103" cy="457200"/>
          </a:xfrm>
          <a:prstGeom prst="rect">
            <a:avLst/>
          </a:prstGeom>
        </p:spPr>
        <p:txBody>
          <a:bodyPr vert="horz" lIns="91440" tIns="45720" rIns="91440" bIns="45720" rtlCol="0" anchor="b"/>
          <a:lstStyle>
            <a:lvl1pPr algn="r">
              <a:defRPr sz="1200">
                <a:latin typeface="Segoe UI" pitchFamily="34" charset="0"/>
              </a:defRPr>
            </a:lvl1pPr>
          </a:lstStyle>
          <a:p>
            <a:fld id="{B4008EB6-D09E-4580-8CD6-DDB14511944F}" type="slidenum">
              <a:rPr lang="en-US" smtClean="0"/>
              <a:pPr/>
              <a:t>‹Nº›</a:t>
            </a:fld>
            <a:endParaRPr lang="en-US"/>
          </a:p>
        </p:txBody>
      </p:sp>
    </p:spTree>
    <p:extLst>
      <p:ext uri="{BB962C8B-B14F-4D97-AF65-F5344CB8AC3E}">
        <p14:creationId xmlns:p14="http://schemas.microsoft.com/office/powerpoint/2010/main" val="2624648265"/>
      </p:ext>
    </p:extLst>
  </p:cSld>
  <p:clrMap bg1="lt1" tx1="dk1" bg2="lt2" tx2="dk2" accent1="accent1" accent2="accent2" accent3="accent3" accent4="accent4" accent5="accent5" accent6="accent6" hlink="hlink" folHlink="folHlink"/>
  <p:hf/>
  <p:notesStyle>
    <a:lvl1pPr marL="0" algn="l" defTabSz="914367" rtl="0" eaLnBrk="1" latinLnBrk="0" hangingPunct="1">
      <a:lnSpc>
        <a:spcPct val="90000"/>
      </a:lnSpc>
      <a:spcAft>
        <a:spcPts val="333"/>
      </a:spcAft>
      <a:defRPr sz="882" kern="1200">
        <a:solidFill>
          <a:schemeClr val="tx1"/>
        </a:solidFill>
        <a:latin typeface="Segoe UI" panose="020B0502040204020203" pitchFamily="34" charset="0"/>
        <a:ea typeface="+mn-ea"/>
        <a:cs typeface="+mn-cs"/>
      </a:defRPr>
    </a:lvl1pPr>
    <a:lvl2pPr marL="212982" indent="-105829"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2pPr>
    <a:lvl3pPr marL="328071" indent="-115090"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3pPr>
    <a:lvl4pPr marL="482848" indent="-146838"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4pPr>
    <a:lvl5pPr marL="615134" indent="-115090"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5pPr>
    <a:lvl6pPr marL="2285918" algn="l" defTabSz="914367" rtl="0" eaLnBrk="1" latinLnBrk="0" hangingPunct="1">
      <a:defRPr sz="1176" kern="1200">
        <a:solidFill>
          <a:schemeClr val="tx1"/>
        </a:solidFill>
        <a:latin typeface="+mn-lt"/>
        <a:ea typeface="+mn-ea"/>
        <a:cs typeface="+mn-cs"/>
      </a:defRPr>
    </a:lvl6pPr>
    <a:lvl7pPr marL="2743101" algn="l" defTabSz="914367" rtl="0" eaLnBrk="1" latinLnBrk="0" hangingPunct="1">
      <a:defRPr sz="1176" kern="1200">
        <a:solidFill>
          <a:schemeClr val="tx1"/>
        </a:solidFill>
        <a:latin typeface="+mn-lt"/>
        <a:ea typeface="+mn-ea"/>
        <a:cs typeface="+mn-cs"/>
      </a:defRPr>
    </a:lvl7pPr>
    <a:lvl8pPr marL="3200284" algn="l" defTabSz="914367" rtl="0" eaLnBrk="1" latinLnBrk="0" hangingPunct="1">
      <a:defRPr sz="1176" kern="1200">
        <a:solidFill>
          <a:schemeClr val="tx1"/>
        </a:solidFill>
        <a:latin typeface="+mn-lt"/>
        <a:ea typeface="+mn-ea"/>
        <a:cs typeface="+mn-cs"/>
      </a:defRPr>
    </a:lvl8pPr>
    <a:lvl9pPr marL="3657469" algn="l" defTabSz="914367" rtl="0" eaLnBrk="1" latinLnBrk="0" hangingPunct="1">
      <a:defRPr sz="1176"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8" Type="http://schemas.openxmlformats.org/officeDocument/2006/relationships/image" Target="../media/image17.png"/><Relationship Id="rId13" Type="http://schemas.openxmlformats.org/officeDocument/2006/relationships/image" Target="../media/image21.png"/><Relationship Id="rId18" Type="http://schemas.openxmlformats.org/officeDocument/2006/relationships/image" Target="../media/image10.emf"/><Relationship Id="rId3" Type="http://schemas.openxmlformats.org/officeDocument/2006/relationships/image" Target="../media/image23.png"/><Relationship Id="rId7" Type="http://schemas.openxmlformats.org/officeDocument/2006/relationships/image" Target="../media/image15.png"/><Relationship Id="rId12" Type="http://schemas.openxmlformats.org/officeDocument/2006/relationships/image" Target="../media/image20.png"/><Relationship Id="rId17" Type="http://schemas.openxmlformats.org/officeDocument/2006/relationships/oleObject" Target="../embeddings/oleObject23.bin"/><Relationship Id="rId2" Type="http://schemas.openxmlformats.org/officeDocument/2006/relationships/slideMaster" Target="../slideMasters/slideMaster1.xml"/><Relationship Id="rId16" Type="http://schemas.openxmlformats.org/officeDocument/2006/relationships/image" Target="../media/image26.svg"/><Relationship Id="rId1" Type="http://schemas.openxmlformats.org/officeDocument/2006/relationships/vmlDrawing" Target="../drawings/vmlDrawing10.vml"/><Relationship Id="rId6" Type="http://schemas.openxmlformats.org/officeDocument/2006/relationships/image" Target="../media/image9.wmf"/><Relationship Id="rId11" Type="http://schemas.openxmlformats.org/officeDocument/2006/relationships/image" Target="../media/image18.png"/><Relationship Id="rId5" Type="http://schemas.openxmlformats.org/officeDocument/2006/relationships/oleObject" Target="../embeddings/oleObject22.bin"/><Relationship Id="rId15" Type="http://schemas.openxmlformats.org/officeDocument/2006/relationships/image" Target="../media/image25.png"/><Relationship Id="rId10" Type="http://schemas.openxmlformats.org/officeDocument/2006/relationships/image" Target="../media/image16.png"/><Relationship Id="rId4" Type="http://schemas.openxmlformats.org/officeDocument/2006/relationships/image" Target="../media/image12.png"/><Relationship Id="rId9" Type="http://schemas.openxmlformats.org/officeDocument/2006/relationships/image" Target="../media/image19.png"/><Relationship Id="rId14" Type="http://schemas.openxmlformats.org/officeDocument/2006/relationships/image" Target="../media/image22.png"/></Relationships>
</file>

<file path=ppt/slideLayouts/_rels/slideLayout11.xml.rels><?xml version="1.0" encoding="UTF-8" standalone="yes"?>
<Relationships xmlns="http://schemas.openxmlformats.org/package/2006/relationships"><Relationship Id="rId8" Type="http://schemas.openxmlformats.org/officeDocument/2006/relationships/image" Target="../media/image17.png"/><Relationship Id="rId13" Type="http://schemas.openxmlformats.org/officeDocument/2006/relationships/image" Target="../media/image21.png"/><Relationship Id="rId18" Type="http://schemas.openxmlformats.org/officeDocument/2006/relationships/image" Target="../media/image10.emf"/><Relationship Id="rId3" Type="http://schemas.openxmlformats.org/officeDocument/2006/relationships/image" Target="../media/image23.png"/><Relationship Id="rId7" Type="http://schemas.openxmlformats.org/officeDocument/2006/relationships/image" Target="../media/image15.png"/><Relationship Id="rId12" Type="http://schemas.openxmlformats.org/officeDocument/2006/relationships/image" Target="../media/image20.png"/><Relationship Id="rId17" Type="http://schemas.openxmlformats.org/officeDocument/2006/relationships/oleObject" Target="../embeddings/oleObject23.bin"/><Relationship Id="rId2" Type="http://schemas.openxmlformats.org/officeDocument/2006/relationships/slideMaster" Target="../slideMasters/slideMaster1.xml"/><Relationship Id="rId16" Type="http://schemas.openxmlformats.org/officeDocument/2006/relationships/image" Target="../media/image26.svg"/><Relationship Id="rId1" Type="http://schemas.openxmlformats.org/officeDocument/2006/relationships/vmlDrawing" Target="../drawings/vmlDrawing11.vml"/><Relationship Id="rId6" Type="http://schemas.openxmlformats.org/officeDocument/2006/relationships/image" Target="../media/image9.wmf"/><Relationship Id="rId11" Type="http://schemas.openxmlformats.org/officeDocument/2006/relationships/image" Target="../media/image18.png"/><Relationship Id="rId5" Type="http://schemas.openxmlformats.org/officeDocument/2006/relationships/oleObject" Target="../embeddings/oleObject22.bin"/><Relationship Id="rId15" Type="http://schemas.openxmlformats.org/officeDocument/2006/relationships/image" Target="../media/image25.png"/><Relationship Id="rId10" Type="http://schemas.openxmlformats.org/officeDocument/2006/relationships/image" Target="../media/image16.png"/><Relationship Id="rId4" Type="http://schemas.openxmlformats.org/officeDocument/2006/relationships/image" Target="../media/image12.png"/><Relationship Id="rId9" Type="http://schemas.openxmlformats.org/officeDocument/2006/relationships/image" Target="../media/image19.png"/><Relationship Id="rId14" Type="http://schemas.openxmlformats.org/officeDocument/2006/relationships/image" Target="../media/image22.png"/></Relationships>
</file>

<file path=ppt/slideLayouts/_rels/slideLayout12.xml.rels><?xml version="1.0" encoding="UTF-8" standalone="yes"?>
<Relationships xmlns="http://schemas.openxmlformats.org/package/2006/relationships"><Relationship Id="rId8" Type="http://schemas.openxmlformats.org/officeDocument/2006/relationships/image" Target="../media/image17.png"/><Relationship Id="rId13" Type="http://schemas.openxmlformats.org/officeDocument/2006/relationships/image" Target="../media/image21.png"/><Relationship Id="rId18" Type="http://schemas.openxmlformats.org/officeDocument/2006/relationships/image" Target="../media/image26.svg"/><Relationship Id="rId3" Type="http://schemas.openxmlformats.org/officeDocument/2006/relationships/image" Target="../media/image23.png"/><Relationship Id="rId7" Type="http://schemas.openxmlformats.org/officeDocument/2006/relationships/image" Target="../media/image15.png"/><Relationship Id="rId12" Type="http://schemas.openxmlformats.org/officeDocument/2006/relationships/image" Target="../media/image20.png"/><Relationship Id="rId17" Type="http://schemas.openxmlformats.org/officeDocument/2006/relationships/image" Target="../media/image25.png"/><Relationship Id="rId2" Type="http://schemas.openxmlformats.org/officeDocument/2006/relationships/slideMaster" Target="../slideMasters/slideMaster1.xml"/><Relationship Id="rId16" Type="http://schemas.openxmlformats.org/officeDocument/2006/relationships/image" Target="../media/image14.JPEG"/><Relationship Id="rId20" Type="http://schemas.openxmlformats.org/officeDocument/2006/relationships/image" Target="../media/image10.emf"/><Relationship Id="rId1" Type="http://schemas.openxmlformats.org/officeDocument/2006/relationships/vmlDrawing" Target="../drawings/vmlDrawing12.vml"/><Relationship Id="rId6" Type="http://schemas.openxmlformats.org/officeDocument/2006/relationships/image" Target="../media/image9.wmf"/><Relationship Id="rId11" Type="http://schemas.openxmlformats.org/officeDocument/2006/relationships/image" Target="../media/image18.png"/><Relationship Id="rId5" Type="http://schemas.openxmlformats.org/officeDocument/2006/relationships/oleObject" Target="../embeddings/oleObject22.bin"/><Relationship Id="rId15" Type="http://schemas.openxmlformats.org/officeDocument/2006/relationships/image" Target="../media/image13.jpg"/><Relationship Id="rId10" Type="http://schemas.openxmlformats.org/officeDocument/2006/relationships/image" Target="../media/image16.png"/><Relationship Id="rId19" Type="http://schemas.openxmlformats.org/officeDocument/2006/relationships/oleObject" Target="../embeddings/oleObject23.bin"/><Relationship Id="rId4" Type="http://schemas.openxmlformats.org/officeDocument/2006/relationships/image" Target="../media/image12.png"/><Relationship Id="rId9" Type="http://schemas.openxmlformats.org/officeDocument/2006/relationships/image" Target="../media/image19.png"/><Relationship Id="rId14" Type="http://schemas.openxmlformats.org/officeDocument/2006/relationships/image" Target="../media/image22.png"/></Relationships>
</file>

<file path=ppt/slideLayouts/_rels/slideLayout13.xml.rels><?xml version="1.0" encoding="UTF-8" standalone="yes"?>
<Relationships xmlns="http://schemas.openxmlformats.org/package/2006/relationships"><Relationship Id="rId3" Type="http://schemas.openxmlformats.org/officeDocument/2006/relationships/oleObject" Target="../embeddings/oleObject24.bin"/><Relationship Id="rId2" Type="http://schemas.openxmlformats.org/officeDocument/2006/relationships/slideMaster" Target="../slideMasters/slideMaster1.xml"/><Relationship Id="rId1" Type="http://schemas.openxmlformats.org/officeDocument/2006/relationships/vmlDrawing" Target="../drawings/vmlDrawing13.vml"/><Relationship Id="rId6" Type="http://schemas.openxmlformats.org/officeDocument/2006/relationships/image" Target="../media/image10.emf"/><Relationship Id="rId5" Type="http://schemas.openxmlformats.org/officeDocument/2006/relationships/oleObject" Target="../embeddings/oleObject18.bin"/><Relationship Id="rId4" Type="http://schemas.openxmlformats.org/officeDocument/2006/relationships/image" Target="../media/image27.emf"/></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28.png"/><Relationship Id="rId7" Type="http://schemas.openxmlformats.org/officeDocument/2006/relationships/image" Target="../media/image4.emf"/><Relationship Id="rId2" Type="http://schemas.openxmlformats.org/officeDocument/2006/relationships/slideMaster" Target="../slideMasters/slideMaster1.xml"/><Relationship Id="rId1" Type="http://schemas.openxmlformats.org/officeDocument/2006/relationships/vmlDrawing" Target="../drawings/vmlDrawing14.vml"/><Relationship Id="rId6" Type="http://schemas.openxmlformats.org/officeDocument/2006/relationships/oleObject" Target="../embeddings/oleObject21.bin"/><Relationship Id="rId5" Type="http://schemas.openxmlformats.org/officeDocument/2006/relationships/image" Target="../media/image10.emf"/><Relationship Id="rId4" Type="http://schemas.openxmlformats.org/officeDocument/2006/relationships/oleObject" Target="../embeddings/oleObject18.bin"/></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23.png"/><Relationship Id="rId7" Type="http://schemas.openxmlformats.org/officeDocument/2006/relationships/image" Target="../media/image4.emf"/><Relationship Id="rId2" Type="http://schemas.openxmlformats.org/officeDocument/2006/relationships/slideMaster" Target="../slideMasters/slideMaster1.xml"/><Relationship Id="rId1" Type="http://schemas.openxmlformats.org/officeDocument/2006/relationships/vmlDrawing" Target="../drawings/vmlDrawing15.vml"/><Relationship Id="rId6" Type="http://schemas.openxmlformats.org/officeDocument/2006/relationships/oleObject" Target="../embeddings/oleObject21.bin"/><Relationship Id="rId5" Type="http://schemas.openxmlformats.org/officeDocument/2006/relationships/image" Target="../media/image10.emf"/><Relationship Id="rId4" Type="http://schemas.openxmlformats.org/officeDocument/2006/relationships/oleObject" Target="../embeddings/oleObject18.bin"/></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29.png"/><Relationship Id="rId7" Type="http://schemas.openxmlformats.org/officeDocument/2006/relationships/image" Target="../media/image4.emf"/><Relationship Id="rId2" Type="http://schemas.openxmlformats.org/officeDocument/2006/relationships/slideMaster" Target="../slideMasters/slideMaster1.xml"/><Relationship Id="rId1" Type="http://schemas.openxmlformats.org/officeDocument/2006/relationships/vmlDrawing" Target="../drawings/vmlDrawing16.vml"/><Relationship Id="rId6" Type="http://schemas.openxmlformats.org/officeDocument/2006/relationships/oleObject" Target="../embeddings/oleObject21.bin"/><Relationship Id="rId5" Type="http://schemas.openxmlformats.org/officeDocument/2006/relationships/image" Target="../media/image10.emf"/><Relationship Id="rId4" Type="http://schemas.openxmlformats.org/officeDocument/2006/relationships/oleObject" Target="../embeddings/oleObject18.bin"/></Relationships>
</file>

<file path=ppt/slideLayouts/_rels/slideLayout17.xml.rels><?xml version="1.0" encoding="UTF-8" standalone="yes"?>
<Relationships xmlns="http://schemas.openxmlformats.org/package/2006/relationships"><Relationship Id="rId3" Type="http://schemas.openxmlformats.org/officeDocument/2006/relationships/oleObject" Target="../embeddings/oleObject24.bin"/><Relationship Id="rId2" Type="http://schemas.openxmlformats.org/officeDocument/2006/relationships/slideMaster" Target="../slideMasters/slideMaster1.xml"/><Relationship Id="rId1" Type="http://schemas.openxmlformats.org/officeDocument/2006/relationships/vmlDrawing" Target="../drawings/vmlDrawing17.vml"/><Relationship Id="rId6" Type="http://schemas.openxmlformats.org/officeDocument/2006/relationships/image" Target="../media/image10.emf"/><Relationship Id="rId5" Type="http://schemas.openxmlformats.org/officeDocument/2006/relationships/oleObject" Target="../embeddings/oleObject18.bin"/><Relationship Id="rId4" Type="http://schemas.openxmlformats.org/officeDocument/2006/relationships/image" Target="../media/image27.emf"/></Relationships>
</file>

<file path=ppt/slideLayouts/_rels/slideLayout18.xml.rels><?xml version="1.0" encoding="UTF-8" standalone="yes"?>
<Relationships xmlns="http://schemas.openxmlformats.org/package/2006/relationships"><Relationship Id="rId3" Type="http://schemas.openxmlformats.org/officeDocument/2006/relationships/oleObject" Target="../embeddings/oleObject24.bin"/><Relationship Id="rId2" Type="http://schemas.openxmlformats.org/officeDocument/2006/relationships/slideMaster" Target="../slideMasters/slideMaster1.xml"/><Relationship Id="rId1" Type="http://schemas.openxmlformats.org/officeDocument/2006/relationships/vmlDrawing" Target="../drawings/vmlDrawing18.vml"/><Relationship Id="rId6" Type="http://schemas.openxmlformats.org/officeDocument/2006/relationships/image" Target="../media/image10.emf"/><Relationship Id="rId5" Type="http://schemas.openxmlformats.org/officeDocument/2006/relationships/oleObject" Target="../embeddings/oleObject18.bin"/><Relationship Id="rId4" Type="http://schemas.openxmlformats.org/officeDocument/2006/relationships/image" Target="../media/image27.emf"/></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8" Type="http://schemas.openxmlformats.org/officeDocument/2006/relationships/oleObject" Target="../embeddings/oleObject9.bin"/><Relationship Id="rId3" Type="http://schemas.openxmlformats.org/officeDocument/2006/relationships/image" Target="../media/image11.png"/><Relationship Id="rId7" Type="http://schemas.openxmlformats.org/officeDocument/2006/relationships/image" Target="../media/image9.wmf"/><Relationship Id="rId2" Type="http://schemas.openxmlformats.org/officeDocument/2006/relationships/slideMaster" Target="../slideMasters/slideMaster1.xml"/><Relationship Id="rId1" Type="http://schemas.openxmlformats.org/officeDocument/2006/relationships/vmlDrawing" Target="../drawings/vmlDrawing2.vml"/><Relationship Id="rId6" Type="http://schemas.openxmlformats.org/officeDocument/2006/relationships/oleObject" Target="../embeddings/oleObject8.bin"/><Relationship Id="rId5" Type="http://schemas.openxmlformats.org/officeDocument/2006/relationships/image" Target="../media/image4.emf"/><Relationship Id="rId10" Type="http://schemas.openxmlformats.org/officeDocument/2006/relationships/image" Target="../media/image12.png"/><Relationship Id="rId4" Type="http://schemas.openxmlformats.org/officeDocument/2006/relationships/oleObject" Target="../embeddings/oleObject7.bin"/><Relationship Id="rId9" Type="http://schemas.openxmlformats.org/officeDocument/2006/relationships/image" Target="../media/image10.emf"/></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8" Type="http://schemas.openxmlformats.org/officeDocument/2006/relationships/oleObject" Target="../embeddings/oleObject12.bin"/><Relationship Id="rId3" Type="http://schemas.openxmlformats.org/officeDocument/2006/relationships/image" Target="../media/image11.png"/><Relationship Id="rId7" Type="http://schemas.openxmlformats.org/officeDocument/2006/relationships/image" Target="../media/image9.wmf"/><Relationship Id="rId2" Type="http://schemas.openxmlformats.org/officeDocument/2006/relationships/slideMaster" Target="../slideMasters/slideMaster1.xml"/><Relationship Id="rId1" Type="http://schemas.openxmlformats.org/officeDocument/2006/relationships/vmlDrawing" Target="../drawings/vmlDrawing3.vml"/><Relationship Id="rId6" Type="http://schemas.openxmlformats.org/officeDocument/2006/relationships/oleObject" Target="../embeddings/oleObject11.bin"/><Relationship Id="rId5" Type="http://schemas.openxmlformats.org/officeDocument/2006/relationships/image" Target="../media/image4.emf"/><Relationship Id="rId10" Type="http://schemas.openxmlformats.org/officeDocument/2006/relationships/image" Target="../media/image12.png"/><Relationship Id="rId4" Type="http://schemas.openxmlformats.org/officeDocument/2006/relationships/oleObject" Target="../embeddings/oleObject10.bin"/><Relationship Id="rId9" Type="http://schemas.openxmlformats.org/officeDocument/2006/relationships/image" Target="../media/image10.emf"/></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8" Type="http://schemas.openxmlformats.org/officeDocument/2006/relationships/oleObject" Target="../embeddings/oleObject14.bin"/><Relationship Id="rId3" Type="http://schemas.openxmlformats.org/officeDocument/2006/relationships/image" Target="../media/image11.png"/><Relationship Id="rId7" Type="http://schemas.openxmlformats.org/officeDocument/2006/relationships/image" Target="../media/image14.JPEG"/><Relationship Id="rId12" Type="http://schemas.openxmlformats.org/officeDocument/2006/relationships/image" Target="../media/image12.png"/><Relationship Id="rId2" Type="http://schemas.openxmlformats.org/officeDocument/2006/relationships/slideMaster" Target="../slideMasters/slideMaster1.xml"/><Relationship Id="rId1" Type="http://schemas.openxmlformats.org/officeDocument/2006/relationships/vmlDrawing" Target="../drawings/vmlDrawing4.vml"/><Relationship Id="rId6" Type="http://schemas.openxmlformats.org/officeDocument/2006/relationships/image" Target="../media/image13.jpg"/><Relationship Id="rId11" Type="http://schemas.openxmlformats.org/officeDocument/2006/relationships/image" Target="../media/image10.emf"/><Relationship Id="rId5" Type="http://schemas.openxmlformats.org/officeDocument/2006/relationships/image" Target="../media/image4.emf"/><Relationship Id="rId10" Type="http://schemas.openxmlformats.org/officeDocument/2006/relationships/oleObject" Target="../embeddings/oleObject15.bin"/><Relationship Id="rId4" Type="http://schemas.openxmlformats.org/officeDocument/2006/relationships/oleObject" Target="../embeddings/oleObject13.bin"/><Relationship Id="rId9" Type="http://schemas.openxmlformats.org/officeDocument/2006/relationships/image" Target="../media/image9.wmf"/></Relationships>
</file>

<file path=ppt/slideLayouts/_rels/slideLayout5.xml.rels><?xml version="1.0" encoding="UTF-8" standalone="yes"?>
<Relationships xmlns="http://schemas.openxmlformats.org/package/2006/relationships"><Relationship Id="rId8" Type="http://schemas.openxmlformats.org/officeDocument/2006/relationships/image" Target="../media/image16.png"/><Relationship Id="rId13" Type="http://schemas.openxmlformats.org/officeDocument/2006/relationships/image" Target="../media/image21.png"/><Relationship Id="rId3" Type="http://schemas.openxmlformats.org/officeDocument/2006/relationships/image" Target="../media/image11.png"/><Relationship Id="rId7" Type="http://schemas.openxmlformats.org/officeDocument/2006/relationships/image" Target="../media/image15.png"/><Relationship Id="rId12" Type="http://schemas.openxmlformats.org/officeDocument/2006/relationships/image" Target="../media/image20.png"/><Relationship Id="rId2" Type="http://schemas.openxmlformats.org/officeDocument/2006/relationships/slideMaster" Target="../slideMasters/slideMaster1.xml"/><Relationship Id="rId1" Type="http://schemas.openxmlformats.org/officeDocument/2006/relationships/vmlDrawing" Target="../drawings/vmlDrawing5.vml"/><Relationship Id="rId6" Type="http://schemas.openxmlformats.org/officeDocument/2006/relationships/image" Target="../media/image12.png"/><Relationship Id="rId11" Type="http://schemas.openxmlformats.org/officeDocument/2006/relationships/image" Target="../media/image19.png"/><Relationship Id="rId5" Type="http://schemas.openxmlformats.org/officeDocument/2006/relationships/image" Target="../media/image9.wmf"/><Relationship Id="rId10" Type="http://schemas.openxmlformats.org/officeDocument/2006/relationships/image" Target="../media/image18.png"/><Relationship Id="rId4" Type="http://schemas.openxmlformats.org/officeDocument/2006/relationships/oleObject" Target="../embeddings/oleObject16.bin"/><Relationship Id="rId9" Type="http://schemas.openxmlformats.org/officeDocument/2006/relationships/image" Target="../media/image17.png"/><Relationship Id="rId14" Type="http://schemas.openxmlformats.org/officeDocument/2006/relationships/image" Target="../media/image22.png"/></Relationships>
</file>

<file path=ppt/slideLayouts/_rels/slideLayout6.xml.rels><?xml version="1.0" encoding="UTF-8" standalone="yes"?>
<Relationships xmlns="http://schemas.openxmlformats.org/package/2006/relationships"><Relationship Id="rId8" Type="http://schemas.openxmlformats.org/officeDocument/2006/relationships/image" Target="../media/image10.emf"/><Relationship Id="rId3" Type="http://schemas.openxmlformats.org/officeDocument/2006/relationships/image" Target="../media/image11.png"/><Relationship Id="rId7" Type="http://schemas.openxmlformats.org/officeDocument/2006/relationships/oleObject" Target="../embeddings/oleObject18.bin"/><Relationship Id="rId2" Type="http://schemas.openxmlformats.org/officeDocument/2006/relationships/slideMaster" Target="../slideMasters/slideMaster1.xml"/><Relationship Id="rId1" Type="http://schemas.openxmlformats.org/officeDocument/2006/relationships/vmlDrawing" Target="../drawings/vmlDrawing6.vml"/><Relationship Id="rId6" Type="http://schemas.openxmlformats.org/officeDocument/2006/relationships/image" Target="../media/image12.png"/><Relationship Id="rId5" Type="http://schemas.openxmlformats.org/officeDocument/2006/relationships/image" Target="../media/image4.emf"/><Relationship Id="rId4" Type="http://schemas.openxmlformats.org/officeDocument/2006/relationships/oleObject" Target="../embeddings/oleObject17.bin"/></Relationships>
</file>

<file path=ppt/slideLayouts/_rels/slideLayout7.xml.rels><?xml version="1.0" encoding="UTF-8" standalone="yes"?>
<Relationships xmlns="http://schemas.openxmlformats.org/package/2006/relationships"><Relationship Id="rId8" Type="http://schemas.openxmlformats.org/officeDocument/2006/relationships/image" Target="../media/image10.emf"/><Relationship Id="rId3" Type="http://schemas.openxmlformats.org/officeDocument/2006/relationships/image" Target="../media/image23.png"/><Relationship Id="rId7" Type="http://schemas.openxmlformats.org/officeDocument/2006/relationships/oleObject" Target="../embeddings/oleObject18.bin"/><Relationship Id="rId2" Type="http://schemas.openxmlformats.org/officeDocument/2006/relationships/slideMaster" Target="../slideMasters/slideMaster1.xml"/><Relationship Id="rId1" Type="http://schemas.openxmlformats.org/officeDocument/2006/relationships/vmlDrawing" Target="../drawings/vmlDrawing7.vml"/><Relationship Id="rId6" Type="http://schemas.openxmlformats.org/officeDocument/2006/relationships/image" Target="../media/image12.png"/><Relationship Id="rId5" Type="http://schemas.openxmlformats.org/officeDocument/2006/relationships/image" Target="../media/image4.emf"/><Relationship Id="rId4" Type="http://schemas.openxmlformats.org/officeDocument/2006/relationships/oleObject" Target="../embeddings/oleObject19.bin"/></Relationships>
</file>

<file path=ppt/slideLayouts/_rels/slideLayout8.xml.rels><?xml version="1.0" encoding="UTF-8" standalone="yes"?>
<Relationships xmlns="http://schemas.openxmlformats.org/package/2006/relationships"><Relationship Id="rId8" Type="http://schemas.openxmlformats.org/officeDocument/2006/relationships/image" Target="../media/image10.emf"/><Relationship Id="rId3" Type="http://schemas.openxmlformats.org/officeDocument/2006/relationships/image" Target="../media/image11.png"/><Relationship Id="rId7" Type="http://schemas.openxmlformats.org/officeDocument/2006/relationships/oleObject" Target="../embeddings/oleObject18.bin"/><Relationship Id="rId2" Type="http://schemas.openxmlformats.org/officeDocument/2006/relationships/slideMaster" Target="../slideMasters/slideMaster1.xml"/><Relationship Id="rId1" Type="http://schemas.openxmlformats.org/officeDocument/2006/relationships/vmlDrawing" Target="../drawings/vmlDrawing8.vml"/><Relationship Id="rId6" Type="http://schemas.openxmlformats.org/officeDocument/2006/relationships/image" Target="../media/image24.png"/><Relationship Id="rId5" Type="http://schemas.openxmlformats.org/officeDocument/2006/relationships/image" Target="../media/image4.emf"/><Relationship Id="rId4" Type="http://schemas.openxmlformats.org/officeDocument/2006/relationships/oleObject" Target="../embeddings/oleObject20.bin"/></Relationships>
</file>

<file path=ppt/slideLayouts/_rels/slideLayout9.xml.rels><?xml version="1.0" encoding="UTF-8" standalone="yes"?>
<Relationships xmlns="http://schemas.openxmlformats.org/package/2006/relationships"><Relationship Id="rId8" Type="http://schemas.openxmlformats.org/officeDocument/2006/relationships/image" Target="../media/image10.emf"/><Relationship Id="rId3" Type="http://schemas.openxmlformats.org/officeDocument/2006/relationships/image" Target="../media/image11.png"/><Relationship Id="rId7" Type="http://schemas.openxmlformats.org/officeDocument/2006/relationships/oleObject" Target="../embeddings/oleObject18.bin"/><Relationship Id="rId2" Type="http://schemas.openxmlformats.org/officeDocument/2006/relationships/slideMaster" Target="../slideMasters/slideMaster1.xml"/><Relationship Id="rId1" Type="http://schemas.openxmlformats.org/officeDocument/2006/relationships/vmlDrawing" Target="../drawings/vmlDrawing9.vml"/><Relationship Id="rId6" Type="http://schemas.openxmlformats.org/officeDocument/2006/relationships/image" Target="../media/image24.png"/><Relationship Id="rId5" Type="http://schemas.openxmlformats.org/officeDocument/2006/relationships/image" Target="../media/image4.emf"/><Relationship Id="rId4" Type="http://schemas.openxmlformats.org/officeDocument/2006/relationships/oleObject" Target="../embeddings/oleObject21.bin"/></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Global Event Presentation">
    <p:spTree>
      <p:nvGrpSpPr>
        <p:cNvPr id="1" name=""/>
        <p:cNvGrpSpPr/>
        <p:nvPr/>
      </p:nvGrpSpPr>
      <p:grpSpPr>
        <a:xfrm>
          <a:off x="0" y="0"/>
          <a:ext cx="0" cy="0"/>
          <a:chOff x="0" y="0"/>
          <a:chExt cx="0" cy="0"/>
        </a:xfrm>
      </p:grpSpPr>
      <p:pic>
        <p:nvPicPr>
          <p:cNvPr id="5" name="Imagen 4">
            <a:extLst>
              <a:ext uri="{FF2B5EF4-FFF2-40B4-BE49-F238E27FC236}">
                <a16:creationId xmlns:a16="http://schemas.microsoft.com/office/drawing/2014/main" id="{08446013-0AAB-463B-9182-99D6F721889E}"/>
              </a:ext>
            </a:extLst>
          </p:cNvPr>
          <p:cNvPicPr>
            <a:picLocks noChangeAspect="1"/>
          </p:cNvPicPr>
          <p:nvPr userDrawn="1"/>
        </p:nvPicPr>
        <p:blipFill>
          <a:blip r:embed="rId2"/>
          <a:stretch>
            <a:fillRect/>
          </a:stretch>
        </p:blipFill>
        <p:spPr>
          <a:xfrm>
            <a:off x="0" y="548640"/>
            <a:ext cx="12192000" cy="5760720"/>
          </a:xfrm>
          <a:prstGeom prst="rect">
            <a:avLst/>
          </a:prstGeom>
        </p:spPr>
      </p:pic>
    </p:spTree>
    <p:extLst>
      <p:ext uri="{BB962C8B-B14F-4D97-AF65-F5344CB8AC3E}">
        <p14:creationId xmlns:p14="http://schemas.microsoft.com/office/powerpoint/2010/main" val="271669649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he_En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pic>
        <p:nvPicPr>
          <p:cNvPr id="25" name="Imagen 24">
            <a:extLst>
              <a:ext uri="{FF2B5EF4-FFF2-40B4-BE49-F238E27FC236}">
                <a16:creationId xmlns:a16="http://schemas.microsoft.com/office/drawing/2014/main" id="{DB1AAD0A-1D86-4118-BF9D-B0A44DFCA91E}"/>
              </a:ext>
            </a:extLst>
          </p:cNvPr>
          <p:cNvPicPr>
            <a:picLocks noChangeAspect="1"/>
          </p:cNvPicPr>
          <p:nvPr userDrawn="1"/>
        </p:nvPicPr>
        <p:blipFill>
          <a:blip r:embed="rId4"/>
          <a:stretch>
            <a:fillRect/>
          </a:stretch>
        </p:blipFill>
        <p:spPr>
          <a:xfrm>
            <a:off x="8427720" y="409104"/>
            <a:ext cx="3332953" cy="6039792"/>
          </a:xfrm>
          <a:prstGeom prst="rect">
            <a:avLst/>
          </a:prstGeom>
        </p:spPr>
      </p:pic>
      <p:sp>
        <p:nvSpPr>
          <p:cNvPr id="2" name="Rectángulo: esquinas redondeadas 1">
            <a:extLst>
              <a:ext uri="{FF2B5EF4-FFF2-40B4-BE49-F238E27FC236}">
                <a16:creationId xmlns:a16="http://schemas.microsoft.com/office/drawing/2014/main" id="{D9CF7E8E-D58C-4B92-9032-36C3E9D42383}"/>
              </a:ext>
            </a:extLst>
          </p:cNvPr>
          <p:cNvSpPr/>
          <p:nvPr userDrawn="1"/>
        </p:nvSpPr>
        <p:spPr bwMode="auto">
          <a:xfrm>
            <a:off x="715978" y="4714241"/>
            <a:ext cx="10760044" cy="3317186"/>
          </a:xfrm>
          <a:prstGeom prst="roundRect">
            <a:avLst>
              <a:gd name="adj" fmla="val 6794"/>
            </a:avLst>
          </a:prstGeom>
          <a:solidFill>
            <a:schemeClr val="bg1"/>
          </a:solidFill>
          <a:ln>
            <a:noFill/>
            <a:headEnd type="none" w="med" len="med"/>
            <a:tailEnd type="none" w="med" len="med"/>
          </a:ln>
          <a:effectLst>
            <a:outerShdw blurRad="50800" dist="38100" dir="5400000" sx="102000" sy="102000" algn="t"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s-ES" sz="2000" dirty="0" err="1">
              <a:gradFill>
                <a:gsLst>
                  <a:gs pos="0">
                    <a:srgbClr val="FFFFFF"/>
                  </a:gs>
                  <a:gs pos="100000">
                    <a:srgbClr val="FFFFFF"/>
                  </a:gs>
                </a:gsLst>
                <a:lin ang="5400000" scaled="0"/>
              </a:gradFill>
              <a:ea typeface="Segoe UI" pitchFamily="34" charset="0"/>
              <a:cs typeface="Segoe UI" pitchFamily="34" charset="0"/>
            </a:endParaRPr>
          </a:p>
        </p:txBody>
      </p:sp>
      <p:sp>
        <p:nvSpPr>
          <p:cNvPr id="17" name="Text Placeholder 4">
            <a:extLst>
              <a:ext uri="{FF2B5EF4-FFF2-40B4-BE49-F238E27FC236}">
                <a16:creationId xmlns:a16="http://schemas.microsoft.com/office/drawing/2014/main" id="{56DD845F-A2BA-4FD8-89AE-BE23AE912C40}"/>
              </a:ext>
            </a:extLst>
          </p:cNvPr>
          <p:cNvSpPr txBox="1">
            <a:spLocks/>
          </p:cNvSpPr>
          <p:nvPr userDrawn="1"/>
        </p:nvSpPr>
        <p:spPr>
          <a:xfrm>
            <a:off x="4441627" y="1709416"/>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18" name="Objeto 17">
            <a:extLst>
              <a:ext uri="{FF2B5EF4-FFF2-40B4-BE49-F238E27FC236}">
                <a16:creationId xmlns:a16="http://schemas.microsoft.com/office/drawing/2014/main" id="{06DBCC2E-0A9C-4035-BDCE-A18D6A041AF4}"/>
              </a:ext>
            </a:extLst>
          </p:cNvPr>
          <p:cNvGraphicFramePr>
            <a:graphicFrameLocks noChangeAspect="1"/>
          </p:cNvGraphicFramePr>
          <p:nvPr userDrawn="1">
            <p:extLst>
              <p:ext uri="{D42A27DB-BD31-4B8C-83A1-F6EECF244321}">
                <p14:modId xmlns:p14="http://schemas.microsoft.com/office/powerpoint/2010/main" val="239107760"/>
              </p:ext>
            </p:extLst>
          </p:nvPr>
        </p:nvGraphicFramePr>
        <p:xfrm>
          <a:off x="3344380" y="535698"/>
          <a:ext cx="4248117" cy="1326704"/>
        </p:xfrm>
        <a:graphic>
          <a:graphicData uri="http://schemas.openxmlformats.org/presentationml/2006/ole">
            <mc:AlternateContent xmlns:mc="http://schemas.openxmlformats.org/markup-compatibility/2006">
              <mc:Choice xmlns:v="urn:schemas-microsoft-com:vml" Requires="v">
                <p:oleObj spid="_x0000_s20501" name="CorelDRAW" r:id="rId5" imgW="7076880" imgH="2216160" progId="CorelDraw.Graphic.22">
                  <p:embed/>
                </p:oleObj>
              </mc:Choice>
              <mc:Fallback>
                <p:oleObj name="CorelDRAW" r:id="rId5" imgW="7076880" imgH="2216160" progId="CorelDraw.Graphic.22">
                  <p:embed/>
                  <p:pic>
                    <p:nvPicPr>
                      <p:cNvPr id="18" name="Objeto 17">
                        <a:extLst>
                          <a:ext uri="{FF2B5EF4-FFF2-40B4-BE49-F238E27FC236}">
                            <a16:creationId xmlns:a16="http://schemas.microsoft.com/office/drawing/2014/main" id="{06DBCC2E-0A9C-4035-BDCE-A18D6A041AF4}"/>
                          </a:ext>
                        </a:extLst>
                      </p:cNvPr>
                      <p:cNvPicPr/>
                      <p:nvPr/>
                    </p:nvPicPr>
                    <p:blipFill>
                      <a:blip r:embed="rId6"/>
                      <a:stretch>
                        <a:fillRect/>
                      </a:stretch>
                    </p:blipFill>
                    <p:spPr>
                      <a:xfrm>
                        <a:off x="3344380" y="535698"/>
                        <a:ext cx="4248117" cy="1326704"/>
                      </a:xfrm>
                      <a:prstGeom prst="rect">
                        <a:avLst/>
                      </a:prstGeom>
                    </p:spPr>
                  </p:pic>
                </p:oleObj>
              </mc:Fallback>
            </mc:AlternateContent>
          </a:graphicData>
        </a:graphic>
      </p:graphicFrame>
      <p:pic>
        <p:nvPicPr>
          <p:cNvPr id="14" name="Imagen 13">
            <a:extLst>
              <a:ext uri="{FF2B5EF4-FFF2-40B4-BE49-F238E27FC236}">
                <a16:creationId xmlns:a16="http://schemas.microsoft.com/office/drawing/2014/main" id="{8EAA3672-7E10-43F3-8A1D-60820E55C6DE}"/>
              </a:ext>
            </a:extLst>
          </p:cNvPr>
          <p:cNvPicPr>
            <a:picLocks noChangeAspect="1"/>
          </p:cNvPicPr>
          <p:nvPr userDrawn="1"/>
        </p:nvPicPr>
        <p:blipFill>
          <a:blip r:embed="rId7"/>
          <a:stretch>
            <a:fillRect/>
          </a:stretch>
        </p:blipFill>
        <p:spPr>
          <a:xfrm>
            <a:off x="6280496" y="5133072"/>
            <a:ext cx="2243624" cy="690346"/>
          </a:xfrm>
          <a:prstGeom prst="rect">
            <a:avLst/>
          </a:prstGeom>
        </p:spPr>
      </p:pic>
      <p:pic>
        <p:nvPicPr>
          <p:cNvPr id="15" name="Imagen 14">
            <a:extLst>
              <a:ext uri="{FF2B5EF4-FFF2-40B4-BE49-F238E27FC236}">
                <a16:creationId xmlns:a16="http://schemas.microsoft.com/office/drawing/2014/main" id="{6DD6BAB2-50C4-43DA-8643-2F2E60D7E2F5}"/>
              </a:ext>
            </a:extLst>
          </p:cNvPr>
          <p:cNvPicPr>
            <a:picLocks noChangeAspect="1"/>
          </p:cNvPicPr>
          <p:nvPr userDrawn="1"/>
        </p:nvPicPr>
        <p:blipFill>
          <a:blip r:embed="rId8"/>
          <a:stretch>
            <a:fillRect/>
          </a:stretch>
        </p:blipFill>
        <p:spPr>
          <a:xfrm>
            <a:off x="6585173" y="5797267"/>
            <a:ext cx="1582743" cy="586201"/>
          </a:xfrm>
          <a:prstGeom prst="rect">
            <a:avLst/>
          </a:prstGeom>
        </p:spPr>
      </p:pic>
      <p:pic>
        <p:nvPicPr>
          <p:cNvPr id="16" name="Imagen 15">
            <a:extLst>
              <a:ext uri="{FF2B5EF4-FFF2-40B4-BE49-F238E27FC236}">
                <a16:creationId xmlns:a16="http://schemas.microsoft.com/office/drawing/2014/main" id="{73EF5DFC-0476-4243-9EA7-DB69FEE437DD}"/>
              </a:ext>
            </a:extLst>
          </p:cNvPr>
          <p:cNvPicPr>
            <a:picLocks noChangeAspect="1"/>
          </p:cNvPicPr>
          <p:nvPr userDrawn="1"/>
        </p:nvPicPr>
        <p:blipFill>
          <a:blip r:embed="rId9"/>
          <a:stretch>
            <a:fillRect/>
          </a:stretch>
        </p:blipFill>
        <p:spPr>
          <a:xfrm>
            <a:off x="1742944" y="5168113"/>
            <a:ext cx="2015855" cy="620263"/>
          </a:xfrm>
          <a:prstGeom prst="rect">
            <a:avLst/>
          </a:prstGeom>
        </p:spPr>
      </p:pic>
      <p:pic>
        <p:nvPicPr>
          <p:cNvPr id="20" name="Imagen 19">
            <a:extLst>
              <a:ext uri="{FF2B5EF4-FFF2-40B4-BE49-F238E27FC236}">
                <a16:creationId xmlns:a16="http://schemas.microsoft.com/office/drawing/2014/main" id="{D4BE626C-D475-4628-A431-879A4DA78087}"/>
              </a:ext>
            </a:extLst>
          </p:cNvPr>
          <p:cNvPicPr>
            <a:picLocks noChangeAspect="1"/>
          </p:cNvPicPr>
          <p:nvPr userDrawn="1"/>
        </p:nvPicPr>
        <p:blipFill>
          <a:blip r:embed="rId10"/>
          <a:stretch>
            <a:fillRect/>
          </a:stretch>
        </p:blipFill>
        <p:spPr>
          <a:xfrm>
            <a:off x="4058691" y="5210611"/>
            <a:ext cx="2144054" cy="560669"/>
          </a:xfrm>
          <a:prstGeom prst="rect">
            <a:avLst/>
          </a:prstGeom>
        </p:spPr>
      </p:pic>
      <p:pic>
        <p:nvPicPr>
          <p:cNvPr id="21" name="Imagen 20">
            <a:extLst>
              <a:ext uri="{FF2B5EF4-FFF2-40B4-BE49-F238E27FC236}">
                <a16:creationId xmlns:a16="http://schemas.microsoft.com/office/drawing/2014/main" id="{B92BE7A0-DE2E-4ABE-B607-ACDD9194307E}"/>
              </a:ext>
            </a:extLst>
          </p:cNvPr>
          <p:cNvPicPr>
            <a:picLocks noChangeAspect="1"/>
          </p:cNvPicPr>
          <p:nvPr userDrawn="1"/>
        </p:nvPicPr>
        <p:blipFill>
          <a:blip r:embed="rId11"/>
          <a:stretch>
            <a:fillRect/>
          </a:stretch>
        </p:blipFill>
        <p:spPr>
          <a:xfrm>
            <a:off x="8653606" y="5054665"/>
            <a:ext cx="1839530" cy="567666"/>
          </a:xfrm>
          <a:prstGeom prst="rect">
            <a:avLst/>
          </a:prstGeom>
        </p:spPr>
      </p:pic>
      <p:pic>
        <p:nvPicPr>
          <p:cNvPr id="22" name="Imagen 21">
            <a:extLst>
              <a:ext uri="{FF2B5EF4-FFF2-40B4-BE49-F238E27FC236}">
                <a16:creationId xmlns:a16="http://schemas.microsoft.com/office/drawing/2014/main" id="{2ABFB3A8-DEF4-4198-B9EF-A80421C49CB5}"/>
              </a:ext>
            </a:extLst>
          </p:cNvPr>
          <p:cNvPicPr>
            <a:picLocks noChangeAspect="1"/>
          </p:cNvPicPr>
          <p:nvPr userDrawn="1"/>
        </p:nvPicPr>
        <p:blipFill>
          <a:blip r:embed="rId12"/>
          <a:stretch>
            <a:fillRect/>
          </a:stretch>
        </p:blipFill>
        <p:spPr>
          <a:xfrm>
            <a:off x="2345309" y="5739278"/>
            <a:ext cx="1578890" cy="650872"/>
          </a:xfrm>
          <a:prstGeom prst="rect">
            <a:avLst/>
          </a:prstGeom>
        </p:spPr>
      </p:pic>
      <p:pic>
        <p:nvPicPr>
          <p:cNvPr id="23" name="Imagen 22">
            <a:extLst>
              <a:ext uri="{FF2B5EF4-FFF2-40B4-BE49-F238E27FC236}">
                <a16:creationId xmlns:a16="http://schemas.microsoft.com/office/drawing/2014/main" id="{22C54BB7-0B9A-404B-BB8D-1C15C4662D28}"/>
              </a:ext>
            </a:extLst>
          </p:cNvPr>
          <p:cNvPicPr>
            <a:picLocks noChangeAspect="1"/>
          </p:cNvPicPr>
          <p:nvPr userDrawn="1"/>
        </p:nvPicPr>
        <p:blipFill>
          <a:blip r:embed="rId13"/>
          <a:stretch>
            <a:fillRect/>
          </a:stretch>
        </p:blipFill>
        <p:spPr>
          <a:xfrm>
            <a:off x="8838830" y="5907791"/>
            <a:ext cx="1254264" cy="437297"/>
          </a:xfrm>
          <a:prstGeom prst="rect">
            <a:avLst/>
          </a:prstGeom>
        </p:spPr>
      </p:pic>
      <p:pic>
        <p:nvPicPr>
          <p:cNvPr id="24" name="Imagen 23">
            <a:extLst>
              <a:ext uri="{FF2B5EF4-FFF2-40B4-BE49-F238E27FC236}">
                <a16:creationId xmlns:a16="http://schemas.microsoft.com/office/drawing/2014/main" id="{134BF789-24EC-4FE9-987B-F392D6F3520E}"/>
              </a:ext>
            </a:extLst>
          </p:cNvPr>
          <p:cNvPicPr>
            <a:picLocks noChangeAspect="1"/>
          </p:cNvPicPr>
          <p:nvPr userDrawn="1"/>
        </p:nvPicPr>
        <p:blipFill>
          <a:blip r:embed="rId14"/>
          <a:stretch>
            <a:fillRect/>
          </a:stretch>
        </p:blipFill>
        <p:spPr>
          <a:xfrm>
            <a:off x="4247105" y="5739278"/>
            <a:ext cx="1837731" cy="786851"/>
          </a:xfrm>
          <a:prstGeom prst="rect">
            <a:avLst/>
          </a:prstGeom>
        </p:spPr>
      </p:pic>
      <p:sp>
        <p:nvSpPr>
          <p:cNvPr id="27" name="Text Placeholder 4">
            <a:extLst>
              <a:ext uri="{FF2B5EF4-FFF2-40B4-BE49-F238E27FC236}">
                <a16:creationId xmlns:a16="http://schemas.microsoft.com/office/drawing/2014/main" id="{991468ED-2701-4C6E-A1D4-92DDB396BFA0}"/>
              </a:ext>
            </a:extLst>
          </p:cNvPr>
          <p:cNvSpPr>
            <a:spLocks noGrp="1"/>
          </p:cNvSpPr>
          <p:nvPr>
            <p:ph type="body" sz="quarter" idx="12" hasCustomPrompt="1"/>
          </p:nvPr>
        </p:nvSpPr>
        <p:spPr>
          <a:xfrm>
            <a:off x="1572318" y="3032144"/>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name</a:t>
            </a:r>
          </a:p>
        </p:txBody>
      </p:sp>
      <p:sp>
        <p:nvSpPr>
          <p:cNvPr id="28" name="Text Placeholder 4">
            <a:extLst>
              <a:ext uri="{FF2B5EF4-FFF2-40B4-BE49-F238E27FC236}">
                <a16:creationId xmlns:a16="http://schemas.microsoft.com/office/drawing/2014/main" id="{F6D1FFF6-7C8A-41BA-8113-36E76BAF85B6}"/>
              </a:ext>
            </a:extLst>
          </p:cNvPr>
          <p:cNvSpPr>
            <a:spLocks noGrp="1"/>
          </p:cNvSpPr>
          <p:nvPr>
            <p:ph type="body" sz="quarter" idx="15" hasCustomPrompt="1"/>
          </p:nvPr>
        </p:nvSpPr>
        <p:spPr>
          <a:xfrm>
            <a:off x="1572314" y="3355802"/>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email</a:t>
            </a:r>
          </a:p>
        </p:txBody>
      </p:sp>
      <p:pic>
        <p:nvPicPr>
          <p:cNvPr id="34" name="Gráfico 33">
            <a:extLst>
              <a:ext uri="{FF2B5EF4-FFF2-40B4-BE49-F238E27FC236}">
                <a16:creationId xmlns:a16="http://schemas.microsoft.com/office/drawing/2014/main" id="{26528170-AC72-451E-A681-79535AC04EB4}"/>
              </a:ext>
            </a:extLst>
          </p:cNvPr>
          <p:cNvPicPr>
            <a:picLocks noChangeAspect="1"/>
          </p:cNvPicPr>
          <p:nvPr userDrawn="1"/>
        </p:nvPicPr>
        <p:blipFill>
          <a:blip r:embed="rId15">
            <a:extLst>
              <a:ext uri="{96DAC541-7B7A-43D3-8B79-37D633B846F1}">
                <asvg:svgBlip xmlns:asvg="http://schemas.microsoft.com/office/drawing/2016/SVG/main" r:embed="rId16"/>
              </a:ext>
            </a:extLst>
          </a:blip>
          <a:srcRect/>
          <a:stretch/>
        </p:blipFill>
        <p:spPr>
          <a:xfrm>
            <a:off x="619875" y="461907"/>
            <a:ext cx="1504020" cy="1504020"/>
          </a:xfrm>
          <a:prstGeom prst="rect">
            <a:avLst/>
          </a:prstGeom>
        </p:spPr>
      </p:pic>
      <p:sp>
        <p:nvSpPr>
          <p:cNvPr id="35" name="Text Placeholder 4">
            <a:extLst>
              <a:ext uri="{FF2B5EF4-FFF2-40B4-BE49-F238E27FC236}">
                <a16:creationId xmlns:a16="http://schemas.microsoft.com/office/drawing/2014/main" id="{7F335AC4-0216-47DA-BF63-9AF583B8DE5A}"/>
              </a:ext>
            </a:extLst>
          </p:cNvPr>
          <p:cNvSpPr txBox="1">
            <a:spLocks/>
          </p:cNvSpPr>
          <p:nvPr userDrawn="1"/>
        </p:nvSpPr>
        <p:spPr>
          <a:xfrm>
            <a:off x="5157802" y="2253846"/>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36" name="Objeto 35">
            <a:extLst>
              <a:ext uri="{FF2B5EF4-FFF2-40B4-BE49-F238E27FC236}">
                <a16:creationId xmlns:a16="http://schemas.microsoft.com/office/drawing/2014/main" id="{2FBA35FA-6C80-4A69-82A9-26ADC8D4E46E}"/>
              </a:ext>
            </a:extLst>
          </p:cNvPr>
          <p:cNvGraphicFramePr>
            <a:graphicFrameLocks noChangeAspect="1"/>
          </p:cNvGraphicFramePr>
          <p:nvPr userDrawn="1">
            <p:extLst>
              <p:ext uri="{D42A27DB-BD31-4B8C-83A1-F6EECF244321}">
                <p14:modId xmlns:p14="http://schemas.microsoft.com/office/powerpoint/2010/main" val="3797919624"/>
              </p:ext>
            </p:extLst>
          </p:nvPr>
        </p:nvGraphicFramePr>
        <p:xfrm>
          <a:off x="6773901" y="2210579"/>
          <a:ext cx="308626" cy="307777"/>
        </p:xfrm>
        <a:graphic>
          <a:graphicData uri="http://schemas.openxmlformats.org/presentationml/2006/ole">
            <mc:AlternateContent xmlns:mc="http://schemas.openxmlformats.org/markup-compatibility/2006">
              <mc:Choice xmlns:v="urn:schemas-microsoft-com:vml" Requires="v">
                <p:oleObj spid="_x0000_s20502" name="CorelDRAW" r:id="rId17" imgW="2885818" imgH="2878380" progId="CorelDraw.Graphic.22">
                  <p:embed/>
                </p:oleObj>
              </mc:Choice>
              <mc:Fallback>
                <p:oleObj name="CorelDRAW" r:id="rId17" imgW="2885818" imgH="2878380" progId="CorelDraw.Graphic.22">
                  <p:embed/>
                  <p:pic>
                    <p:nvPicPr>
                      <p:cNvPr id="9" name="Objeto 8">
                        <a:extLst>
                          <a:ext uri="{FF2B5EF4-FFF2-40B4-BE49-F238E27FC236}">
                            <a16:creationId xmlns:a16="http://schemas.microsoft.com/office/drawing/2014/main" id="{E173F394-B3DC-4EB1-A89B-9BF0F3B3A04F}"/>
                          </a:ext>
                        </a:extLst>
                      </p:cNvPr>
                      <p:cNvPicPr/>
                      <p:nvPr/>
                    </p:nvPicPr>
                    <p:blipFill>
                      <a:blip r:embed="rId18"/>
                      <a:stretch>
                        <a:fillRect/>
                      </a:stretch>
                    </p:blipFill>
                    <p:spPr>
                      <a:xfrm>
                        <a:off x="6773901" y="2210579"/>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184815832"/>
      </p:ext>
    </p:extLst>
  </p:cSld>
  <p:clrMapOvr>
    <a:overrideClrMapping bg1="lt1" tx1="dk1" bg2="lt2" tx2="dk2" accent1="accent1" accent2="accent2" accent3="accent3" accent4="accent4" accent5="accent5" accent6="accent6" hlink="hlink" folHlink="folHlink"/>
  </p:clrMapOvr>
  <p:transition spd="med">
    <p:pull/>
  </p:transition>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he_End 2">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pic>
        <p:nvPicPr>
          <p:cNvPr id="25" name="Imagen 24">
            <a:extLst>
              <a:ext uri="{FF2B5EF4-FFF2-40B4-BE49-F238E27FC236}">
                <a16:creationId xmlns:a16="http://schemas.microsoft.com/office/drawing/2014/main" id="{DB1AAD0A-1D86-4118-BF9D-B0A44DFCA91E}"/>
              </a:ext>
            </a:extLst>
          </p:cNvPr>
          <p:cNvPicPr>
            <a:picLocks noChangeAspect="1"/>
          </p:cNvPicPr>
          <p:nvPr userDrawn="1"/>
        </p:nvPicPr>
        <p:blipFill>
          <a:blip r:embed="rId4"/>
          <a:stretch>
            <a:fillRect/>
          </a:stretch>
        </p:blipFill>
        <p:spPr>
          <a:xfrm>
            <a:off x="8427720" y="409104"/>
            <a:ext cx="3332953" cy="6039792"/>
          </a:xfrm>
          <a:prstGeom prst="rect">
            <a:avLst/>
          </a:prstGeom>
        </p:spPr>
      </p:pic>
      <p:sp>
        <p:nvSpPr>
          <p:cNvPr id="2" name="Rectángulo: esquinas redondeadas 1">
            <a:extLst>
              <a:ext uri="{FF2B5EF4-FFF2-40B4-BE49-F238E27FC236}">
                <a16:creationId xmlns:a16="http://schemas.microsoft.com/office/drawing/2014/main" id="{D9CF7E8E-D58C-4B92-9032-36C3E9D42383}"/>
              </a:ext>
            </a:extLst>
          </p:cNvPr>
          <p:cNvSpPr/>
          <p:nvPr userDrawn="1"/>
        </p:nvSpPr>
        <p:spPr bwMode="auto">
          <a:xfrm>
            <a:off x="715978" y="4714241"/>
            <a:ext cx="10760044" cy="3317186"/>
          </a:xfrm>
          <a:prstGeom prst="roundRect">
            <a:avLst>
              <a:gd name="adj" fmla="val 6794"/>
            </a:avLst>
          </a:prstGeom>
          <a:solidFill>
            <a:schemeClr val="bg1"/>
          </a:solidFill>
          <a:ln>
            <a:noFill/>
            <a:headEnd type="none" w="med" len="med"/>
            <a:tailEnd type="none" w="med" len="med"/>
          </a:ln>
          <a:effectLst>
            <a:outerShdw blurRad="50800" dist="38100" dir="5400000" sx="102000" sy="102000" algn="t"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s-ES" sz="2000" dirty="0" err="1">
              <a:gradFill>
                <a:gsLst>
                  <a:gs pos="0">
                    <a:srgbClr val="FFFFFF"/>
                  </a:gs>
                  <a:gs pos="100000">
                    <a:srgbClr val="FFFFFF"/>
                  </a:gs>
                </a:gsLst>
                <a:lin ang="5400000" scaled="0"/>
              </a:gradFill>
              <a:ea typeface="Segoe UI" pitchFamily="34" charset="0"/>
              <a:cs typeface="Segoe UI" pitchFamily="34" charset="0"/>
            </a:endParaRPr>
          </a:p>
        </p:txBody>
      </p:sp>
      <p:sp>
        <p:nvSpPr>
          <p:cNvPr id="17" name="Text Placeholder 4">
            <a:extLst>
              <a:ext uri="{FF2B5EF4-FFF2-40B4-BE49-F238E27FC236}">
                <a16:creationId xmlns:a16="http://schemas.microsoft.com/office/drawing/2014/main" id="{56DD845F-A2BA-4FD8-89AE-BE23AE912C40}"/>
              </a:ext>
            </a:extLst>
          </p:cNvPr>
          <p:cNvSpPr txBox="1">
            <a:spLocks/>
          </p:cNvSpPr>
          <p:nvPr userDrawn="1"/>
        </p:nvSpPr>
        <p:spPr>
          <a:xfrm>
            <a:off x="4441627" y="1709416"/>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18" name="Objeto 17">
            <a:extLst>
              <a:ext uri="{FF2B5EF4-FFF2-40B4-BE49-F238E27FC236}">
                <a16:creationId xmlns:a16="http://schemas.microsoft.com/office/drawing/2014/main" id="{06DBCC2E-0A9C-4035-BDCE-A18D6A041AF4}"/>
              </a:ext>
            </a:extLst>
          </p:cNvPr>
          <p:cNvGraphicFramePr>
            <a:graphicFrameLocks noChangeAspect="1"/>
          </p:cNvGraphicFramePr>
          <p:nvPr userDrawn="1">
            <p:extLst>
              <p:ext uri="{D42A27DB-BD31-4B8C-83A1-F6EECF244321}">
                <p14:modId xmlns:p14="http://schemas.microsoft.com/office/powerpoint/2010/main" val="239107760"/>
              </p:ext>
            </p:extLst>
          </p:nvPr>
        </p:nvGraphicFramePr>
        <p:xfrm>
          <a:off x="3344380" y="535698"/>
          <a:ext cx="4248117" cy="1326704"/>
        </p:xfrm>
        <a:graphic>
          <a:graphicData uri="http://schemas.openxmlformats.org/presentationml/2006/ole">
            <mc:AlternateContent xmlns:mc="http://schemas.openxmlformats.org/markup-compatibility/2006">
              <mc:Choice xmlns:v="urn:schemas-microsoft-com:vml" Requires="v">
                <p:oleObj spid="_x0000_s31763" name="CorelDRAW" r:id="rId5" imgW="7076880" imgH="2216160" progId="CorelDraw.Graphic.22">
                  <p:embed/>
                </p:oleObj>
              </mc:Choice>
              <mc:Fallback>
                <p:oleObj name="CorelDRAW" r:id="rId5" imgW="7076880" imgH="2216160" progId="CorelDraw.Graphic.22">
                  <p:embed/>
                  <p:pic>
                    <p:nvPicPr>
                      <p:cNvPr id="18" name="Objeto 17">
                        <a:extLst>
                          <a:ext uri="{FF2B5EF4-FFF2-40B4-BE49-F238E27FC236}">
                            <a16:creationId xmlns:a16="http://schemas.microsoft.com/office/drawing/2014/main" id="{06DBCC2E-0A9C-4035-BDCE-A18D6A041AF4}"/>
                          </a:ext>
                        </a:extLst>
                      </p:cNvPr>
                      <p:cNvPicPr/>
                      <p:nvPr/>
                    </p:nvPicPr>
                    <p:blipFill>
                      <a:blip r:embed="rId6"/>
                      <a:stretch>
                        <a:fillRect/>
                      </a:stretch>
                    </p:blipFill>
                    <p:spPr>
                      <a:xfrm>
                        <a:off x="3344380" y="535698"/>
                        <a:ext cx="4248117" cy="1326704"/>
                      </a:xfrm>
                      <a:prstGeom prst="rect">
                        <a:avLst/>
                      </a:prstGeom>
                    </p:spPr>
                  </p:pic>
                </p:oleObj>
              </mc:Fallback>
            </mc:AlternateContent>
          </a:graphicData>
        </a:graphic>
      </p:graphicFrame>
      <p:pic>
        <p:nvPicPr>
          <p:cNvPr id="14" name="Imagen 13">
            <a:extLst>
              <a:ext uri="{FF2B5EF4-FFF2-40B4-BE49-F238E27FC236}">
                <a16:creationId xmlns:a16="http://schemas.microsoft.com/office/drawing/2014/main" id="{8EAA3672-7E10-43F3-8A1D-60820E55C6DE}"/>
              </a:ext>
            </a:extLst>
          </p:cNvPr>
          <p:cNvPicPr>
            <a:picLocks noChangeAspect="1"/>
          </p:cNvPicPr>
          <p:nvPr userDrawn="1"/>
        </p:nvPicPr>
        <p:blipFill>
          <a:blip r:embed="rId7"/>
          <a:stretch>
            <a:fillRect/>
          </a:stretch>
        </p:blipFill>
        <p:spPr>
          <a:xfrm>
            <a:off x="6280496" y="5133072"/>
            <a:ext cx="2243624" cy="690346"/>
          </a:xfrm>
          <a:prstGeom prst="rect">
            <a:avLst/>
          </a:prstGeom>
        </p:spPr>
      </p:pic>
      <p:pic>
        <p:nvPicPr>
          <p:cNvPr id="15" name="Imagen 14">
            <a:extLst>
              <a:ext uri="{FF2B5EF4-FFF2-40B4-BE49-F238E27FC236}">
                <a16:creationId xmlns:a16="http://schemas.microsoft.com/office/drawing/2014/main" id="{6DD6BAB2-50C4-43DA-8643-2F2E60D7E2F5}"/>
              </a:ext>
            </a:extLst>
          </p:cNvPr>
          <p:cNvPicPr>
            <a:picLocks noChangeAspect="1"/>
          </p:cNvPicPr>
          <p:nvPr userDrawn="1"/>
        </p:nvPicPr>
        <p:blipFill>
          <a:blip r:embed="rId8"/>
          <a:stretch>
            <a:fillRect/>
          </a:stretch>
        </p:blipFill>
        <p:spPr>
          <a:xfrm>
            <a:off x="6585173" y="5797267"/>
            <a:ext cx="1582743" cy="586201"/>
          </a:xfrm>
          <a:prstGeom prst="rect">
            <a:avLst/>
          </a:prstGeom>
        </p:spPr>
      </p:pic>
      <p:pic>
        <p:nvPicPr>
          <p:cNvPr id="16" name="Imagen 15">
            <a:extLst>
              <a:ext uri="{FF2B5EF4-FFF2-40B4-BE49-F238E27FC236}">
                <a16:creationId xmlns:a16="http://schemas.microsoft.com/office/drawing/2014/main" id="{73EF5DFC-0476-4243-9EA7-DB69FEE437DD}"/>
              </a:ext>
            </a:extLst>
          </p:cNvPr>
          <p:cNvPicPr>
            <a:picLocks noChangeAspect="1"/>
          </p:cNvPicPr>
          <p:nvPr userDrawn="1"/>
        </p:nvPicPr>
        <p:blipFill>
          <a:blip r:embed="rId9"/>
          <a:stretch>
            <a:fillRect/>
          </a:stretch>
        </p:blipFill>
        <p:spPr>
          <a:xfrm>
            <a:off x="1742944" y="5168113"/>
            <a:ext cx="2015855" cy="620263"/>
          </a:xfrm>
          <a:prstGeom prst="rect">
            <a:avLst/>
          </a:prstGeom>
        </p:spPr>
      </p:pic>
      <p:pic>
        <p:nvPicPr>
          <p:cNvPr id="20" name="Imagen 19">
            <a:extLst>
              <a:ext uri="{FF2B5EF4-FFF2-40B4-BE49-F238E27FC236}">
                <a16:creationId xmlns:a16="http://schemas.microsoft.com/office/drawing/2014/main" id="{D4BE626C-D475-4628-A431-879A4DA78087}"/>
              </a:ext>
            </a:extLst>
          </p:cNvPr>
          <p:cNvPicPr>
            <a:picLocks noChangeAspect="1"/>
          </p:cNvPicPr>
          <p:nvPr userDrawn="1"/>
        </p:nvPicPr>
        <p:blipFill>
          <a:blip r:embed="rId10"/>
          <a:stretch>
            <a:fillRect/>
          </a:stretch>
        </p:blipFill>
        <p:spPr>
          <a:xfrm>
            <a:off x="4058691" y="5210611"/>
            <a:ext cx="2144054" cy="560669"/>
          </a:xfrm>
          <a:prstGeom prst="rect">
            <a:avLst/>
          </a:prstGeom>
        </p:spPr>
      </p:pic>
      <p:pic>
        <p:nvPicPr>
          <p:cNvPr id="21" name="Imagen 20">
            <a:extLst>
              <a:ext uri="{FF2B5EF4-FFF2-40B4-BE49-F238E27FC236}">
                <a16:creationId xmlns:a16="http://schemas.microsoft.com/office/drawing/2014/main" id="{B92BE7A0-DE2E-4ABE-B607-ACDD9194307E}"/>
              </a:ext>
            </a:extLst>
          </p:cNvPr>
          <p:cNvPicPr>
            <a:picLocks noChangeAspect="1"/>
          </p:cNvPicPr>
          <p:nvPr userDrawn="1"/>
        </p:nvPicPr>
        <p:blipFill>
          <a:blip r:embed="rId11"/>
          <a:stretch>
            <a:fillRect/>
          </a:stretch>
        </p:blipFill>
        <p:spPr>
          <a:xfrm>
            <a:off x="8653606" y="5054665"/>
            <a:ext cx="1839530" cy="567666"/>
          </a:xfrm>
          <a:prstGeom prst="rect">
            <a:avLst/>
          </a:prstGeom>
        </p:spPr>
      </p:pic>
      <p:pic>
        <p:nvPicPr>
          <p:cNvPr id="22" name="Imagen 21">
            <a:extLst>
              <a:ext uri="{FF2B5EF4-FFF2-40B4-BE49-F238E27FC236}">
                <a16:creationId xmlns:a16="http://schemas.microsoft.com/office/drawing/2014/main" id="{2ABFB3A8-DEF4-4198-B9EF-A80421C49CB5}"/>
              </a:ext>
            </a:extLst>
          </p:cNvPr>
          <p:cNvPicPr>
            <a:picLocks noChangeAspect="1"/>
          </p:cNvPicPr>
          <p:nvPr userDrawn="1"/>
        </p:nvPicPr>
        <p:blipFill>
          <a:blip r:embed="rId12"/>
          <a:stretch>
            <a:fillRect/>
          </a:stretch>
        </p:blipFill>
        <p:spPr>
          <a:xfrm>
            <a:off x="2345309" y="5739278"/>
            <a:ext cx="1578890" cy="650872"/>
          </a:xfrm>
          <a:prstGeom prst="rect">
            <a:avLst/>
          </a:prstGeom>
        </p:spPr>
      </p:pic>
      <p:pic>
        <p:nvPicPr>
          <p:cNvPr id="23" name="Imagen 22">
            <a:extLst>
              <a:ext uri="{FF2B5EF4-FFF2-40B4-BE49-F238E27FC236}">
                <a16:creationId xmlns:a16="http://schemas.microsoft.com/office/drawing/2014/main" id="{22C54BB7-0B9A-404B-BB8D-1C15C4662D28}"/>
              </a:ext>
            </a:extLst>
          </p:cNvPr>
          <p:cNvPicPr>
            <a:picLocks noChangeAspect="1"/>
          </p:cNvPicPr>
          <p:nvPr userDrawn="1"/>
        </p:nvPicPr>
        <p:blipFill>
          <a:blip r:embed="rId13"/>
          <a:stretch>
            <a:fillRect/>
          </a:stretch>
        </p:blipFill>
        <p:spPr>
          <a:xfrm>
            <a:off x="8838830" y="5907791"/>
            <a:ext cx="1254264" cy="437297"/>
          </a:xfrm>
          <a:prstGeom prst="rect">
            <a:avLst/>
          </a:prstGeom>
        </p:spPr>
      </p:pic>
      <p:pic>
        <p:nvPicPr>
          <p:cNvPr id="24" name="Imagen 23">
            <a:extLst>
              <a:ext uri="{FF2B5EF4-FFF2-40B4-BE49-F238E27FC236}">
                <a16:creationId xmlns:a16="http://schemas.microsoft.com/office/drawing/2014/main" id="{134BF789-24EC-4FE9-987B-F392D6F3520E}"/>
              </a:ext>
            </a:extLst>
          </p:cNvPr>
          <p:cNvPicPr>
            <a:picLocks noChangeAspect="1"/>
          </p:cNvPicPr>
          <p:nvPr userDrawn="1"/>
        </p:nvPicPr>
        <p:blipFill>
          <a:blip r:embed="rId14"/>
          <a:stretch>
            <a:fillRect/>
          </a:stretch>
        </p:blipFill>
        <p:spPr>
          <a:xfrm>
            <a:off x="4247105" y="5739278"/>
            <a:ext cx="1837731" cy="786851"/>
          </a:xfrm>
          <a:prstGeom prst="rect">
            <a:avLst/>
          </a:prstGeom>
        </p:spPr>
      </p:pic>
      <p:sp>
        <p:nvSpPr>
          <p:cNvPr id="27" name="Text Placeholder 4">
            <a:extLst>
              <a:ext uri="{FF2B5EF4-FFF2-40B4-BE49-F238E27FC236}">
                <a16:creationId xmlns:a16="http://schemas.microsoft.com/office/drawing/2014/main" id="{991468ED-2701-4C6E-A1D4-92DDB396BFA0}"/>
              </a:ext>
            </a:extLst>
          </p:cNvPr>
          <p:cNvSpPr>
            <a:spLocks noGrp="1"/>
          </p:cNvSpPr>
          <p:nvPr>
            <p:ph type="body" sz="quarter" idx="12" hasCustomPrompt="1"/>
          </p:nvPr>
        </p:nvSpPr>
        <p:spPr>
          <a:xfrm>
            <a:off x="1572318" y="2590184"/>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name</a:t>
            </a:r>
          </a:p>
        </p:txBody>
      </p:sp>
      <p:sp>
        <p:nvSpPr>
          <p:cNvPr id="28" name="Text Placeholder 4">
            <a:extLst>
              <a:ext uri="{FF2B5EF4-FFF2-40B4-BE49-F238E27FC236}">
                <a16:creationId xmlns:a16="http://schemas.microsoft.com/office/drawing/2014/main" id="{F6D1FFF6-7C8A-41BA-8113-36E76BAF85B6}"/>
              </a:ext>
            </a:extLst>
          </p:cNvPr>
          <p:cNvSpPr>
            <a:spLocks noGrp="1"/>
          </p:cNvSpPr>
          <p:nvPr>
            <p:ph type="body" sz="quarter" idx="15" hasCustomPrompt="1"/>
          </p:nvPr>
        </p:nvSpPr>
        <p:spPr>
          <a:xfrm>
            <a:off x="1572314" y="2913842"/>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email</a:t>
            </a:r>
          </a:p>
        </p:txBody>
      </p:sp>
      <p:sp>
        <p:nvSpPr>
          <p:cNvPr id="29" name="Text Placeholder 4">
            <a:extLst>
              <a:ext uri="{FF2B5EF4-FFF2-40B4-BE49-F238E27FC236}">
                <a16:creationId xmlns:a16="http://schemas.microsoft.com/office/drawing/2014/main" id="{5F3343C2-5021-4343-B452-96507F1D5E90}"/>
              </a:ext>
            </a:extLst>
          </p:cNvPr>
          <p:cNvSpPr>
            <a:spLocks noGrp="1"/>
          </p:cNvSpPr>
          <p:nvPr>
            <p:ph type="body" sz="quarter" idx="16" hasCustomPrompt="1"/>
          </p:nvPr>
        </p:nvSpPr>
        <p:spPr>
          <a:xfrm>
            <a:off x="1572316" y="3613954"/>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two name</a:t>
            </a:r>
          </a:p>
        </p:txBody>
      </p:sp>
      <p:sp>
        <p:nvSpPr>
          <p:cNvPr id="30" name="Text Placeholder 4">
            <a:extLst>
              <a:ext uri="{FF2B5EF4-FFF2-40B4-BE49-F238E27FC236}">
                <a16:creationId xmlns:a16="http://schemas.microsoft.com/office/drawing/2014/main" id="{32106554-93B4-4050-95D3-5B26CB1EE475}"/>
              </a:ext>
            </a:extLst>
          </p:cNvPr>
          <p:cNvSpPr>
            <a:spLocks noGrp="1"/>
          </p:cNvSpPr>
          <p:nvPr>
            <p:ph type="body" sz="quarter" idx="17" hasCustomPrompt="1"/>
          </p:nvPr>
        </p:nvSpPr>
        <p:spPr>
          <a:xfrm>
            <a:off x="1572314" y="3921731"/>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email</a:t>
            </a:r>
          </a:p>
        </p:txBody>
      </p:sp>
      <p:pic>
        <p:nvPicPr>
          <p:cNvPr id="34" name="Gráfico 33">
            <a:extLst>
              <a:ext uri="{FF2B5EF4-FFF2-40B4-BE49-F238E27FC236}">
                <a16:creationId xmlns:a16="http://schemas.microsoft.com/office/drawing/2014/main" id="{26528170-AC72-451E-A681-79535AC04EB4}"/>
              </a:ext>
            </a:extLst>
          </p:cNvPr>
          <p:cNvPicPr>
            <a:picLocks noChangeAspect="1"/>
          </p:cNvPicPr>
          <p:nvPr userDrawn="1"/>
        </p:nvPicPr>
        <p:blipFill>
          <a:blip r:embed="rId15">
            <a:extLst>
              <a:ext uri="{96DAC541-7B7A-43D3-8B79-37D633B846F1}">
                <asvg:svgBlip xmlns:asvg="http://schemas.microsoft.com/office/drawing/2016/SVG/main" r:embed="rId16"/>
              </a:ext>
            </a:extLst>
          </a:blip>
          <a:srcRect/>
          <a:stretch/>
        </p:blipFill>
        <p:spPr>
          <a:xfrm>
            <a:off x="619875" y="461907"/>
            <a:ext cx="1504020" cy="1504020"/>
          </a:xfrm>
          <a:prstGeom prst="rect">
            <a:avLst/>
          </a:prstGeom>
        </p:spPr>
      </p:pic>
      <p:sp>
        <p:nvSpPr>
          <p:cNvPr id="36" name="Text Placeholder 4">
            <a:extLst>
              <a:ext uri="{FF2B5EF4-FFF2-40B4-BE49-F238E27FC236}">
                <a16:creationId xmlns:a16="http://schemas.microsoft.com/office/drawing/2014/main" id="{BCCCDFBA-6C4D-449A-8567-0AD0F38B23DD}"/>
              </a:ext>
            </a:extLst>
          </p:cNvPr>
          <p:cNvSpPr txBox="1">
            <a:spLocks/>
          </p:cNvSpPr>
          <p:nvPr userDrawn="1"/>
        </p:nvSpPr>
        <p:spPr>
          <a:xfrm>
            <a:off x="5157802" y="2253846"/>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37" name="Objeto 36">
            <a:extLst>
              <a:ext uri="{FF2B5EF4-FFF2-40B4-BE49-F238E27FC236}">
                <a16:creationId xmlns:a16="http://schemas.microsoft.com/office/drawing/2014/main" id="{2388EBE4-CDD4-4F11-8602-5B753EB26D41}"/>
              </a:ext>
            </a:extLst>
          </p:cNvPr>
          <p:cNvGraphicFramePr>
            <a:graphicFrameLocks noChangeAspect="1"/>
          </p:cNvGraphicFramePr>
          <p:nvPr userDrawn="1">
            <p:extLst>
              <p:ext uri="{D42A27DB-BD31-4B8C-83A1-F6EECF244321}">
                <p14:modId xmlns:p14="http://schemas.microsoft.com/office/powerpoint/2010/main" val="2822601252"/>
              </p:ext>
            </p:extLst>
          </p:nvPr>
        </p:nvGraphicFramePr>
        <p:xfrm>
          <a:off x="6773901" y="2210579"/>
          <a:ext cx="308626" cy="307777"/>
        </p:xfrm>
        <a:graphic>
          <a:graphicData uri="http://schemas.openxmlformats.org/presentationml/2006/ole">
            <mc:AlternateContent xmlns:mc="http://schemas.openxmlformats.org/markup-compatibility/2006">
              <mc:Choice xmlns:v="urn:schemas-microsoft-com:vml" Requires="v">
                <p:oleObj spid="_x0000_s31764" name="CorelDRAW" r:id="rId17" imgW="2885818" imgH="2878380" progId="CorelDraw.Graphic.22">
                  <p:embed/>
                </p:oleObj>
              </mc:Choice>
              <mc:Fallback>
                <p:oleObj name="CorelDRAW" r:id="rId17" imgW="2885818" imgH="2878380" progId="CorelDraw.Graphic.22">
                  <p:embed/>
                  <p:pic>
                    <p:nvPicPr>
                      <p:cNvPr id="36" name="Objeto 35">
                        <a:extLst>
                          <a:ext uri="{FF2B5EF4-FFF2-40B4-BE49-F238E27FC236}">
                            <a16:creationId xmlns:a16="http://schemas.microsoft.com/office/drawing/2014/main" id="{2FBA35FA-6C80-4A69-82A9-26ADC8D4E46E}"/>
                          </a:ext>
                        </a:extLst>
                      </p:cNvPr>
                      <p:cNvPicPr/>
                      <p:nvPr/>
                    </p:nvPicPr>
                    <p:blipFill>
                      <a:blip r:embed="rId18"/>
                      <a:stretch>
                        <a:fillRect/>
                      </a:stretch>
                    </p:blipFill>
                    <p:spPr>
                      <a:xfrm>
                        <a:off x="6773901" y="2210579"/>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3730781048"/>
      </p:ext>
    </p:extLst>
  </p:cSld>
  <p:clrMapOvr>
    <a:overrideClrMapping bg1="lt1" tx1="dk1" bg2="lt2" tx2="dk2" accent1="accent1" accent2="accent2" accent3="accent3" accent4="accent4" accent5="accent5" accent6="accent6" hlink="hlink" folHlink="folHlink"/>
  </p:clrMapOvr>
  <p:transition spd="med">
    <p:pull/>
  </p:transition>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he_End 2b">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pic>
        <p:nvPicPr>
          <p:cNvPr id="25" name="Imagen 24">
            <a:extLst>
              <a:ext uri="{FF2B5EF4-FFF2-40B4-BE49-F238E27FC236}">
                <a16:creationId xmlns:a16="http://schemas.microsoft.com/office/drawing/2014/main" id="{DB1AAD0A-1D86-4118-BF9D-B0A44DFCA91E}"/>
              </a:ext>
            </a:extLst>
          </p:cNvPr>
          <p:cNvPicPr>
            <a:picLocks noChangeAspect="1"/>
          </p:cNvPicPr>
          <p:nvPr userDrawn="1"/>
        </p:nvPicPr>
        <p:blipFill>
          <a:blip r:embed="rId4"/>
          <a:stretch>
            <a:fillRect/>
          </a:stretch>
        </p:blipFill>
        <p:spPr>
          <a:xfrm>
            <a:off x="8427720" y="409104"/>
            <a:ext cx="3332953" cy="6039792"/>
          </a:xfrm>
          <a:prstGeom prst="rect">
            <a:avLst/>
          </a:prstGeom>
        </p:spPr>
      </p:pic>
      <p:sp>
        <p:nvSpPr>
          <p:cNvPr id="2" name="Rectángulo: esquinas redondeadas 1">
            <a:extLst>
              <a:ext uri="{FF2B5EF4-FFF2-40B4-BE49-F238E27FC236}">
                <a16:creationId xmlns:a16="http://schemas.microsoft.com/office/drawing/2014/main" id="{D9CF7E8E-D58C-4B92-9032-36C3E9D42383}"/>
              </a:ext>
            </a:extLst>
          </p:cNvPr>
          <p:cNvSpPr/>
          <p:nvPr userDrawn="1"/>
        </p:nvSpPr>
        <p:spPr bwMode="auto">
          <a:xfrm>
            <a:off x="715978" y="4714241"/>
            <a:ext cx="10760044" cy="3317186"/>
          </a:xfrm>
          <a:prstGeom prst="roundRect">
            <a:avLst>
              <a:gd name="adj" fmla="val 6794"/>
            </a:avLst>
          </a:prstGeom>
          <a:solidFill>
            <a:schemeClr val="bg1"/>
          </a:solidFill>
          <a:ln>
            <a:noFill/>
            <a:headEnd type="none" w="med" len="med"/>
            <a:tailEnd type="none" w="med" len="med"/>
          </a:ln>
          <a:effectLst>
            <a:outerShdw blurRad="50800" dist="38100" dir="5400000" sx="102000" sy="102000" algn="t"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s-ES" sz="2000" dirty="0" err="1">
              <a:gradFill>
                <a:gsLst>
                  <a:gs pos="0">
                    <a:srgbClr val="FFFFFF"/>
                  </a:gs>
                  <a:gs pos="100000">
                    <a:srgbClr val="FFFFFF"/>
                  </a:gs>
                </a:gsLst>
                <a:lin ang="5400000" scaled="0"/>
              </a:gradFill>
              <a:ea typeface="Segoe UI" pitchFamily="34" charset="0"/>
              <a:cs typeface="Segoe UI" pitchFamily="34" charset="0"/>
            </a:endParaRPr>
          </a:p>
        </p:txBody>
      </p:sp>
      <p:sp>
        <p:nvSpPr>
          <p:cNvPr id="17" name="Text Placeholder 4">
            <a:extLst>
              <a:ext uri="{FF2B5EF4-FFF2-40B4-BE49-F238E27FC236}">
                <a16:creationId xmlns:a16="http://schemas.microsoft.com/office/drawing/2014/main" id="{56DD845F-A2BA-4FD8-89AE-BE23AE912C40}"/>
              </a:ext>
            </a:extLst>
          </p:cNvPr>
          <p:cNvSpPr txBox="1">
            <a:spLocks/>
          </p:cNvSpPr>
          <p:nvPr userDrawn="1"/>
        </p:nvSpPr>
        <p:spPr>
          <a:xfrm>
            <a:off x="4441627" y="1709416"/>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18" name="Objeto 17">
            <a:extLst>
              <a:ext uri="{FF2B5EF4-FFF2-40B4-BE49-F238E27FC236}">
                <a16:creationId xmlns:a16="http://schemas.microsoft.com/office/drawing/2014/main" id="{06DBCC2E-0A9C-4035-BDCE-A18D6A041AF4}"/>
              </a:ext>
            </a:extLst>
          </p:cNvPr>
          <p:cNvGraphicFramePr>
            <a:graphicFrameLocks noChangeAspect="1"/>
          </p:cNvGraphicFramePr>
          <p:nvPr userDrawn="1">
            <p:extLst>
              <p:ext uri="{D42A27DB-BD31-4B8C-83A1-F6EECF244321}">
                <p14:modId xmlns:p14="http://schemas.microsoft.com/office/powerpoint/2010/main" val="239107760"/>
              </p:ext>
            </p:extLst>
          </p:nvPr>
        </p:nvGraphicFramePr>
        <p:xfrm>
          <a:off x="3344380" y="535698"/>
          <a:ext cx="4248117" cy="1326704"/>
        </p:xfrm>
        <a:graphic>
          <a:graphicData uri="http://schemas.openxmlformats.org/presentationml/2006/ole">
            <mc:AlternateContent xmlns:mc="http://schemas.openxmlformats.org/markup-compatibility/2006">
              <mc:Choice xmlns:v="urn:schemas-microsoft-com:vml" Requires="v">
                <p:oleObj spid="_x0000_s32787" name="CorelDRAW" r:id="rId5" imgW="7076880" imgH="2216160" progId="CorelDraw.Graphic.22">
                  <p:embed/>
                </p:oleObj>
              </mc:Choice>
              <mc:Fallback>
                <p:oleObj name="CorelDRAW" r:id="rId5" imgW="7076880" imgH="2216160" progId="CorelDraw.Graphic.22">
                  <p:embed/>
                  <p:pic>
                    <p:nvPicPr>
                      <p:cNvPr id="18" name="Objeto 17">
                        <a:extLst>
                          <a:ext uri="{FF2B5EF4-FFF2-40B4-BE49-F238E27FC236}">
                            <a16:creationId xmlns:a16="http://schemas.microsoft.com/office/drawing/2014/main" id="{06DBCC2E-0A9C-4035-BDCE-A18D6A041AF4}"/>
                          </a:ext>
                        </a:extLst>
                      </p:cNvPr>
                      <p:cNvPicPr/>
                      <p:nvPr/>
                    </p:nvPicPr>
                    <p:blipFill>
                      <a:blip r:embed="rId6"/>
                      <a:stretch>
                        <a:fillRect/>
                      </a:stretch>
                    </p:blipFill>
                    <p:spPr>
                      <a:xfrm>
                        <a:off x="3344380" y="535698"/>
                        <a:ext cx="4248117" cy="1326704"/>
                      </a:xfrm>
                      <a:prstGeom prst="rect">
                        <a:avLst/>
                      </a:prstGeom>
                    </p:spPr>
                  </p:pic>
                </p:oleObj>
              </mc:Fallback>
            </mc:AlternateContent>
          </a:graphicData>
        </a:graphic>
      </p:graphicFrame>
      <p:pic>
        <p:nvPicPr>
          <p:cNvPr id="14" name="Imagen 13">
            <a:extLst>
              <a:ext uri="{FF2B5EF4-FFF2-40B4-BE49-F238E27FC236}">
                <a16:creationId xmlns:a16="http://schemas.microsoft.com/office/drawing/2014/main" id="{8EAA3672-7E10-43F3-8A1D-60820E55C6DE}"/>
              </a:ext>
            </a:extLst>
          </p:cNvPr>
          <p:cNvPicPr>
            <a:picLocks noChangeAspect="1"/>
          </p:cNvPicPr>
          <p:nvPr userDrawn="1"/>
        </p:nvPicPr>
        <p:blipFill>
          <a:blip r:embed="rId7"/>
          <a:stretch>
            <a:fillRect/>
          </a:stretch>
        </p:blipFill>
        <p:spPr>
          <a:xfrm>
            <a:off x="6280496" y="5133072"/>
            <a:ext cx="2243624" cy="690346"/>
          </a:xfrm>
          <a:prstGeom prst="rect">
            <a:avLst/>
          </a:prstGeom>
        </p:spPr>
      </p:pic>
      <p:pic>
        <p:nvPicPr>
          <p:cNvPr id="15" name="Imagen 14">
            <a:extLst>
              <a:ext uri="{FF2B5EF4-FFF2-40B4-BE49-F238E27FC236}">
                <a16:creationId xmlns:a16="http://schemas.microsoft.com/office/drawing/2014/main" id="{6DD6BAB2-50C4-43DA-8643-2F2E60D7E2F5}"/>
              </a:ext>
            </a:extLst>
          </p:cNvPr>
          <p:cNvPicPr>
            <a:picLocks noChangeAspect="1"/>
          </p:cNvPicPr>
          <p:nvPr userDrawn="1"/>
        </p:nvPicPr>
        <p:blipFill>
          <a:blip r:embed="rId8"/>
          <a:stretch>
            <a:fillRect/>
          </a:stretch>
        </p:blipFill>
        <p:spPr>
          <a:xfrm>
            <a:off x="6585173" y="5797267"/>
            <a:ext cx="1582743" cy="586201"/>
          </a:xfrm>
          <a:prstGeom prst="rect">
            <a:avLst/>
          </a:prstGeom>
        </p:spPr>
      </p:pic>
      <p:pic>
        <p:nvPicPr>
          <p:cNvPr id="16" name="Imagen 15">
            <a:extLst>
              <a:ext uri="{FF2B5EF4-FFF2-40B4-BE49-F238E27FC236}">
                <a16:creationId xmlns:a16="http://schemas.microsoft.com/office/drawing/2014/main" id="{73EF5DFC-0476-4243-9EA7-DB69FEE437DD}"/>
              </a:ext>
            </a:extLst>
          </p:cNvPr>
          <p:cNvPicPr>
            <a:picLocks noChangeAspect="1"/>
          </p:cNvPicPr>
          <p:nvPr userDrawn="1"/>
        </p:nvPicPr>
        <p:blipFill>
          <a:blip r:embed="rId9"/>
          <a:stretch>
            <a:fillRect/>
          </a:stretch>
        </p:blipFill>
        <p:spPr>
          <a:xfrm>
            <a:off x="1742944" y="5168113"/>
            <a:ext cx="2015855" cy="620263"/>
          </a:xfrm>
          <a:prstGeom prst="rect">
            <a:avLst/>
          </a:prstGeom>
        </p:spPr>
      </p:pic>
      <p:pic>
        <p:nvPicPr>
          <p:cNvPr id="20" name="Imagen 19">
            <a:extLst>
              <a:ext uri="{FF2B5EF4-FFF2-40B4-BE49-F238E27FC236}">
                <a16:creationId xmlns:a16="http://schemas.microsoft.com/office/drawing/2014/main" id="{D4BE626C-D475-4628-A431-879A4DA78087}"/>
              </a:ext>
            </a:extLst>
          </p:cNvPr>
          <p:cNvPicPr>
            <a:picLocks noChangeAspect="1"/>
          </p:cNvPicPr>
          <p:nvPr userDrawn="1"/>
        </p:nvPicPr>
        <p:blipFill>
          <a:blip r:embed="rId10"/>
          <a:stretch>
            <a:fillRect/>
          </a:stretch>
        </p:blipFill>
        <p:spPr>
          <a:xfrm>
            <a:off x="4058691" y="5210611"/>
            <a:ext cx="2144054" cy="560669"/>
          </a:xfrm>
          <a:prstGeom prst="rect">
            <a:avLst/>
          </a:prstGeom>
        </p:spPr>
      </p:pic>
      <p:pic>
        <p:nvPicPr>
          <p:cNvPr id="21" name="Imagen 20">
            <a:extLst>
              <a:ext uri="{FF2B5EF4-FFF2-40B4-BE49-F238E27FC236}">
                <a16:creationId xmlns:a16="http://schemas.microsoft.com/office/drawing/2014/main" id="{B92BE7A0-DE2E-4ABE-B607-ACDD9194307E}"/>
              </a:ext>
            </a:extLst>
          </p:cNvPr>
          <p:cNvPicPr>
            <a:picLocks noChangeAspect="1"/>
          </p:cNvPicPr>
          <p:nvPr userDrawn="1"/>
        </p:nvPicPr>
        <p:blipFill>
          <a:blip r:embed="rId11"/>
          <a:stretch>
            <a:fillRect/>
          </a:stretch>
        </p:blipFill>
        <p:spPr>
          <a:xfrm>
            <a:off x="8653606" y="5054665"/>
            <a:ext cx="1839530" cy="567666"/>
          </a:xfrm>
          <a:prstGeom prst="rect">
            <a:avLst/>
          </a:prstGeom>
        </p:spPr>
      </p:pic>
      <p:pic>
        <p:nvPicPr>
          <p:cNvPr id="22" name="Imagen 21">
            <a:extLst>
              <a:ext uri="{FF2B5EF4-FFF2-40B4-BE49-F238E27FC236}">
                <a16:creationId xmlns:a16="http://schemas.microsoft.com/office/drawing/2014/main" id="{2ABFB3A8-DEF4-4198-B9EF-A80421C49CB5}"/>
              </a:ext>
            </a:extLst>
          </p:cNvPr>
          <p:cNvPicPr>
            <a:picLocks noChangeAspect="1"/>
          </p:cNvPicPr>
          <p:nvPr userDrawn="1"/>
        </p:nvPicPr>
        <p:blipFill>
          <a:blip r:embed="rId12"/>
          <a:stretch>
            <a:fillRect/>
          </a:stretch>
        </p:blipFill>
        <p:spPr>
          <a:xfrm>
            <a:off x="2345309" y="5739278"/>
            <a:ext cx="1578890" cy="650872"/>
          </a:xfrm>
          <a:prstGeom prst="rect">
            <a:avLst/>
          </a:prstGeom>
        </p:spPr>
      </p:pic>
      <p:pic>
        <p:nvPicPr>
          <p:cNvPr id="23" name="Imagen 22">
            <a:extLst>
              <a:ext uri="{FF2B5EF4-FFF2-40B4-BE49-F238E27FC236}">
                <a16:creationId xmlns:a16="http://schemas.microsoft.com/office/drawing/2014/main" id="{22C54BB7-0B9A-404B-BB8D-1C15C4662D28}"/>
              </a:ext>
            </a:extLst>
          </p:cNvPr>
          <p:cNvPicPr>
            <a:picLocks noChangeAspect="1"/>
          </p:cNvPicPr>
          <p:nvPr userDrawn="1"/>
        </p:nvPicPr>
        <p:blipFill>
          <a:blip r:embed="rId13"/>
          <a:stretch>
            <a:fillRect/>
          </a:stretch>
        </p:blipFill>
        <p:spPr>
          <a:xfrm>
            <a:off x="8838830" y="5907791"/>
            <a:ext cx="1254264" cy="437297"/>
          </a:xfrm>
          <a:prstGeom prst="rect">
            <a:avLst/>
          </a:prstGeom>
        </p:spPr>
      </p:pic>
      <p:pic>
        <p:nvPicPr>
          <p:cNvPr id="24" name="Imagen 23">
            <a:extLst>
              <a:ext uri="{FF2B5EF4-FFF2-40B4-BE49-F238E27FC236}">
                <a16:creationId xmlns:a16="http://schemas.microsoft.com/office/drawing/2014/main" id="{134BF789-24EC-4FE9-987B-F392D6F3520E}"/>
              </a:ext>
            </a:extLst>
          </p:cNvPr>
          <p:cNvPicPr>
            <a:picLocks noChangeAspect="1"/>
          </p:cNvPicPr>
          <p:nvPr userDrawn="1"/>
        </p:nvPicPr>
        <p:blipFill>
          <a:blip r:embed="rId14"/>
          <a:stretch>
            <a:fillRect/>
          </a:stretch>
        </p:blipFill>
        <p:spPr>
          <a:xfrm>
            <a:off x="4247105" y="5739278"/>
            <a:ext cx="1837731" cy="786851"/>
          </a:xfrm>
          <a:prstGeom prst="rect">
            <a:avLst/>
          </a:prstGeom>
        </p:spPr>
      </p:pic>
      <p:sp>
        <p:nvSpPr>
          <p:cNvPr id="27" name="Text Placeholder 4">
            <a:extLst>
              <a:ext uri="{FF2B5EF4-FFF2-40B4-BE49-F238E27FC236}">
                <a16:creationId xmlns:a16="http://schemas.microsoft.com/office/drawing/2014/main" id="{991468ED-2701-4C6E-A1D4-92DDB396BFA0}"/>
              </a:ext>
            </a:extLst>
          </p:cNvPr>
          <p:cNvSpPr>
            <a:spLocks noGrp="1"/>
          </p:cNvSpPr>
          <p:nvPr>
            <p:ph type="body" sz="quarter" idx="12" hasCustomPrompt="1"/>
          </p:nvPr>
        </p:nvSpPr>
        <p:spPr>
          <a:xfrm>
            <a:off x="1572318" y="2590184"/>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name</a:t>
            </a:r>
          </a:p>
        </p:txBody>
      </p:sp>
      <p:sp>
        <p:nvSpPr>
          <p:cNvPr id="28" name="Text Placeholder 4">
            <a:extLst>
              <a:ext uri="{FF2B5EF4-FFF2-40B4-BE49-F238E27FC236}">
                <a16:creationId xmlns:a16="http://schemas.microsoft.com/office/drawing/2014/main" id="{F6D1FFF6-7C8A-41BA-8113-36E76BAF85B6}"/>
              </a:ext>
            </a:extLst>
          </p:cNvPr>
          <p:cNvSpPr>
            <a:spLocks noGrp="1"/>
          </p:cNvSpPr>
          <p:nvPr>
            <p:ph type="body" sz="quarter" idx="15" hasCustomPrompt="1"/>
          </p:nvPr>
        </p:nvSpPr>
        <p:spPr>
          <a:xfrm>
            <a:off x="1572314" y="2913842"/>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email</a:t>
            </a:r>
          </a:p>
        </p:txBody>
      </p:sp>
      <p:sp>
        <p:nvSpPr>
          <p:cNvPr id="29" name="Text Placeholder 4">
            <a:extLst>
              <a:ext uri="{FF2B5EF4-FFF2-40B4-BE49-F238E27FC236}">
                <a16:creationId xmlns:a16="http://schemas.microsoft.com/office/drawing/2014/main" id="{5F3343C2-5021-4343-B452-96507F1D5E90}"/>
              </a:ext>
            </a:extLst>
          </p:cNvPr>
          <p:cNvSpPr>
            <a:spLocks noGrp="1"/>
          </p:cNvSpPr>
          <p:nvPr>
            <p:ph type="body" sz="quarter" idx="16" hasCustomPrompt="1"/>
          </p:nvPr>
        </p:nvSpPr>
        <p:spPr>
          <a:xfrm>
            <a:off x="1572316" y="3613954"/>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two name</a:t>
            </a:r>
          </a:p>
        </p:txBody>
      </p:sp>
      <p:sp>
        <p:nvSpPr>
          <p:cNvPr id="30" name="Text Placeholder 4">
            <a:extLst>
              <a:ext uri="{FF2B5EF4-FFF2-40B4-BE49-F238E27FC236}">
                <a16:creationId xmlns:a16="http://schemas.microsoft.com/office/drawing/2014/main" id="{32106554-93B4-4050-95D3-5B26CB1EE475}"/>
              </a:ext>
            </a:extLst>
          </p:cNvPr>
          <p:cNvSpPr>
            <a:spLocks noGrp="1"/>
          </p:cNvSpPr>
          <p:nvPr>
            <p:ph type="body" sz="quarter" idx="17" hasCustomPrompt="1"/>
          </p:nvPr>
        </p:nvSpPr>
        <p:spPr>
          <a:xfrm>
            <a:off x="1572314" y="3921731"/>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email</a:t>
            </a:r>
          </a:p>
        </p:txBody>
      </p:sp>
      <p:sp>
        <p:nvSpPr>
          <p:cNvPr id="31" name="Elipse 30">
            <a:extLst>
              <a:ext uri="{FF2B5EF4-FFF2-40B4-BE49-F238E27FC236}">
                <a16:creationId xmlns:a16="http://schemas.microsoft.com/office/drawing/2014/main" id="{F2356BFA-8104-4F66-B0A9-402D311AD2BF}"/>
              </a:ext>
            </a:extLst>
          </p:cNvPr>
          <p:cNvSpPr/>
          <p:nvPr userDrawn="1"/>
        </p:nvSpPr>
        <p:spPr bwMode="auto">
          <a:xfrm>
            <a:off x="749358" y="2555242"/>
            <a:ext cx="685437" cy="685437"/>
          </a:xfrm>
          <a:prstGeom prst="ellipse">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s-ES" sz="20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32" name="Imagen 31">
            <a:extLst>
              <a:ext uri="{FF2B5EF4-FFF2-40B4-BE49-F238E27FC236}">
                <a16:creationId xmlns:a16="http://schemas.microsoft.com/office/drawing/2014/main" id="{D6A52B81-9F35-4DCB-BA39-13EED957B8B9}"/>
              </a:ext>
            </a:extLst>
          </p:cNvPr>
          <p:cNvPicPr>
            <a:picLocks noChangeAspect="1"/>
          </p:cNvPicPr>
          <p:nvPr userDrawn="1"/>
        </p:nvPicPr>
        <p:blipFill rotWithShape="1">
          <a:blip r:embed="rId15"/>
          <a:srcRect l="-652" t="111" r="652" b="-111"/>
          <a:stretch/>
        </p:blipFill>
        <p:spPr>
          <a:xfrm>
            <a:off x="715978" y="2516901"/>
            <a:ext cx="720000" cy="720000"/>
          </a:xfrm>
          <a:prstGeom prst="ellipse">
            <a:avLst/>
          </a:prstGeom>
          <a:ln w="12700" cap="rnd">
            <a:solidFill>
              <a:schemeClr val="bg1"/>
            </a:solidFill>
          </a:ln>
          <a:effectLst>
            <a:glow rad="12700">
              <a:schemeClr val="accent1">
                <a:alpha val="40000"/>
              </a:schemeClr>
            </a:glow>
          </a:effectLst>
        </p:spPr>
      </p:pic>
      <p:pic>
        <p:nvPicPr>
          <p:cNvPr id="33" name="Imagen 32">
            <a:extLst>
              <a:ext uri="{FF2B5EF4-FFF2-40B4-BE49-F238E27FC236}">
                <a16:creationId xmlns:a16="http://schemas.microsoft.com/office/drawing/2014/main" id="{16B6C621-152D-431A-A338-6D6DC0F0125D}"/>
              </a:ext>
            </a:extLst>
          </p:cNvPr>
          <p:cNvPicPr>
            <a:picLocks noChangeAspect="1"/>
          </p:cNvPicPr>
          <p:nvPr userDrawn="1"/>
        </p:nvPicPr>
        <p:blipFill>
          <a:blip r:embed="rId16"/>
          <a:srcRect l="4624" r="4624"/>
          <a:stretch/>
        </p:blipFill>
        <p:spPr>
          <a:xfrm>
            <a:off x="715978" y="3513980"/>
            <a:ext cx="720000" cy="720000"/>
          </a:xfrm>
          <a:prstGeom prst="ellipse">
            <a:avLst/>
          </a:prstGeom>
          <a:ln w="12700" cap="rnd">
            <a:solidFill>
              <a:schemeClr val="bg1"/>
            </a:solidFill>
          </a:ln>
          <a:effectLst>
            <a:glow rad="12700">
              <a:schemeClr val="accent1">
                <a:alpha val="40000"/>
              </a:schemeClr>
            </a:glow>
          </a:effectLst>
        </p:spPr>
      </p:pic>
      <p:pic>
        <p:nvPicPr>
          <p:cNvPr id="34" name="Gráfico 33">
            <a:extLst>
              <a:ext uri="{FF2B5EF4-FFF2-40B4-BE49-F238E27FC236}">
                <a16:creationId xmlns:a16="http://schemas.microsoft.com/office/drawing/2014/main" id="{26528170-AC72-451E-A681-79535AC04EB4}"/>
              </a:ext>
            </a:extLst>
          </p:cNvPr>
          <p:cNvPicPr>
            <a:picLocks noChangeAspect="1"/>
          </p:cNvPicPr>
          <p:nvPr userDrawn="1"/>
        </p:nvPicPr>
        <p:blipFill>
          <a:blip r:embed="rId17">
            <a:extLst>
              <a:ext uri="{96DAC541-7B7A-43D3-8B79-37D633B846F1}">
                <asvg:svgBlip xmlns:asvg="http://schemas.microsoft.com/office/drawing/2016/SVG/main" r:embed="rId18"/>
              </a:ext>
            </a:extLst>
          </a:blip>
          <a:srcRect/>
          <a:stretch/>
        </p:blipFill>
        <p:spPr>
          <a:xfrm>
            <a:off x="619875" y="461907"/>
            <a:ext cx="1504020" cy="1504020"/>
          </a:xfrm>
          <a:prstGeom prst="rect">
            <a:avLst/>
          </a:prstGeom>
        </p:spPr>
      </p:pic>
      <p:sp>
        <p:nvSpPr>
          <p:cNvPr id="26" name="Text Placeholder 4">
            <a:extLst>
              <a:ext uri="{FF2B5EF4-FFF2-40B4-BE49-F238E27FC236}">
                <a16:creationId xmlns:a16="http://schemas.microsoft.com/office/drawing/2014/main" id="{11F64598-69E7-49B2-9991-D0560B0F626D}"/>
              </a:ext>
            </a:extLst>
          </p:cNvPr>
          <p:cNvSpPr txBox="1">
            <a:spLocks/>
          </p:cNvSpPr>
          <p:nvPr userDrawn="1"/>
        </p:nvSpPr>
        <p:spPr>
          <a:xfrm>
            <a:off x="5157802" y="2253846"/>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35" name="Objeto 34">
            <a:extLst>
              <a:ext uri="{FF2B5EF4-FFF2-40B4-BE49-F238E27FC236}">
                <a16:creationId xmlns:a16="http://schemas.microsoft.com/office/drawing/2014/main" id="{E03ACE11-1D53-431B-BC23-E7305CC7D03D}"/>
              </a:ext>
            </a:extLst>
          </p:cNvPr>
          <p:cNvGraphicFramePr>
            <a:graphicFrameLocks noChangeAspect="1"/>
          </p:cNvGraphicFramePr>
          <p:nvPr userDrawn="1">
            <p:extLst>
              <p:ext uri="{D42A27DB-BD31-4B8C-83A1-F6EECF244321}">
                <p14:modId xmlns:p14="http://schemas.microsoft.com/office/powerpoint/2010/main" val="2822601252"/>
              </p:ext>
            </p:extLst>
          </p:nvPr>
        </p:nvGraphicFramePr>
        <p:xfrm>
          <a:off x="6773901" y="2210579"/>
          <a:ext cx="308626" cy="307777"/>
        </p:xfrm>
        <a:graphic>
          <a:graphicData uri="http://schemas.openxmlformats.org/presentationml/2006/ole">
            <mc:AlternateContent xmlns:mc="http://schemas.openxmlformats.org/markup-compatibility/2006">
              <mc:Choice xmlns:v="urn:schemas-microsoft-com:vml" Requires="v">
                <p:oleObj spid="_x0000_s32788" name="CorelDRAW" r:id="rId19" imgW="2885818" imgH="2878380" progId="CorelDraw.Graphic.22">
                  <p:embed/>
                </p:oleObj>
              </mc:Choice>
              <mc:Fallback>
                <p:oleObj name="CorelDRAW" r:id="rId19" imgW="2885818" imgH="2878380" progId="CorelDraw.Graphic.22">
                  <p:embed/>
                  <p:pic>
                    <p:nvPicPr>
                      <p:cNvPr id="36" name="Objeto 35">
                        <a:extLst>
                          <a:ext uri="{FF2B5EF4-FFF2-40B4-BE49-F238E27FC236}">
                            <a16:creationId xmlns:a16="http://schemas.microsoft.com/office/drawing/2014/main" id="{2FBA35FA-6C80-4A69-82A9-26ADC8D4E46E}"/>
                          </a:ext>
                        </a:extLst>
                      </p:cNvPr>
                      <p:cNvPicPr/>
                      <p:nvPr/>
                    </p:nvPicPr>
                    <p:blipFill>
                      <a:blip r:embed="rId20"/>
                      <a:stretch>
                        <a:fillRect/>
                      </a:stretch>
                    </p:blipFill>
                    <p:spPr>
                      <a:xfrm>
                        <a:off x="6773901" y="2210579"/>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3925567771"/>
      </p:ext>
    </p:extLst>
  </p:cSld>
  <p:clrMapOvr>
    <a:overrideClrMapping bg1="lt1" tx1="dk1" bg2="lt2" tx2="dk2" accent1="accent1" accent2="accent2" accent3="accent3" accent4="accent4" accent5="accent5" accent6="accent6" hlink="hlink" folHlink="folHlink"/>
  </p:clrMapOvr>
  <p:transition spd="med">
    <p:pull/>
  </p:transition>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3" name="Title Placeholder 1">
            <a:extLst>
              <a:ext uri="{FF2B5EF4-FFF2-40B4-BE49-F238E27FC236}">
                <a16:creationId xmlns:a16="http://schemas.microsoft.com/office/drawing/2014/main" id="{3D9EE599-71B0-4CDF-98B5-F7F7EA1EC36F}"/>
              </a:ext>
            </a:extLst>
          </p:cNvPr>
          <p:cNvSpPr>
            <a:spLocks noGrp="1"/>
          </p:cNvSpPr>
          <p:nvPr>
            <p:ph type="title"/>
          </p:nvPr>
        </p:nvSpPr>
        <p:spPr>
          <a:xfrm>
            <a:off x="588263" y="457200"/>
            <a:ext cx="11018520" cy="553998"/>
          </a:xfrm>
          <a:prstGeom prst="rect">
            <a:avLst/>
          </a:prstGeom>
        </p:spPr>
        <p:txBody>
          <a:bodyPr vert="horz" wrap="square" lIns="0" tIns="0" rIns="0" bIns="0" rtlCol="0" anchor="t">
            <a:spAutoFit/>
          </a:bodyPr>
          <a:lstStyle>
            <a:lvl1pPr>
              <a:defRPr b="0">
                <a:latin typeface="Lufga" panose="00000500000000000000" pitchFamily="50" charset="0"/>
              </a:defRPr>
            </a:lvl1pPr>
          </a:lstStyle>
          <a:p>
            <a:r>
              <a:rPr lang="en-US" dirty="0"/>
              <a:t>Click to edit Master title style</a:t>
            </a:r>
          </a:p>
        </p:txBody>
      </p:sp>
      <p:graphicFrame>
        <p:nvGraphicFramePr>
          <p:cNvPr id="5" name="Objeto 4">
            <a:extLst>
              <a:ext uri="{FF2B5EF4-FFF2-40B4-BE49-F238E27FC236}">
                <a16:creationId xmlns:a16="http://schemas.microsoft.com/office/drawing/2014/main" id="{72B2A0D3-4716-4534-A50E-90B2C871A0B5}"/>
              </a:ext>
            </a:extLst>
          </p:cNvPr>
          <p:cNvGraphicFramePr>
            <a:graphicFrameLocks noChangeAspect="1"/>
          </p:cNvGraphicFramePr>
          <p:nvPr userDrawn="1">
            <p:extLst>
              <p:ext uri="{D42A27DB-BD31-4B8C-83A1-F6EECF244321}">
                <p14:modId xmlns:p14="http://schemas.microsoft.com/office/powerpoint/2010/main" val="1540822404"/>
              </p:ext>
            </p:extLst>
          </p:nvPr>
        </p:nvGraphicFramePr>
        <p:xfrm>
          <a:off x="292676" y="6266415"/>
          <a:ext cx="1528533" cy="445281"/>
        </p:xfrm>
        <a:graphic>
          <a:graphicData uri="http://schemas.openxmlformats.org/presentationml/2006/ole">
            <mc:AlternateContent xmlns:mc="http://schemas.openxmlformats.org/markup-compatibility/2006">
              <mc:Choice xmlns:v="urn:schemas-microsoft-com:vml" Requires="v">
                <p:oleObj spid="_x0000_s28691" name="CorelDRAW" r:id="rId3" imgW="11950428" imgH="3481884" progId="CorelDraw.Graphic.22">
                  <p:embed/>
                </p:oleObj>
              </mc:Choice>
              <mc:Fallback>
                <p:oleObj name="CorelDRAW" r:id="rId3" imgW="11950428" imgH="3481884" progId="CorelDraw.Graphic.22">
                  <p:embed/>
                  <p:pic>
                    <p:nvPicPr>
                      <p:cNvPr id="10" name="Objeto 9">
                        <a:extLst>
                          <a:ext uri="{FF2B5EF4-FFF2-40B4-BE49-F238E27FC236}">
                            <a16:creationId xmlns:a16="http://schemas.microsoft.com/office/drawing/2014/main" id="{BE9CB0C0-B4BB-4306-A695-9FDA2BD05482}"/>
                          </a:ext>
                        </a:extLst>
                      </p:cNvPr>
                      <p:cNvPicPr/>
                      <p:nvPr/>
                    </p:nvPicPr>
                    <p:blipFill>
                      <a:blip r:embed="rId4"/>
                      <a:stretch>
                        <a:fillRect/>
                      </a:stretch>
                    </p:blipFill>
                    <p:spPr>
                      <a:xfrm>
                        <a:off x="292676" y="6266415"/>
                        <a:ext cx="1528533" cy="445281"/>
                      </a:xfrm>
                      <a:prstGeom prst="rect">
                        <a:avLst/>
                      </a:prstGeom>
                    </p:spPr>
                  </p:pic>
                </p:oleObj>
              </mc:Fallback>
            </mc:AlternateContent>
          </a:graphicData>
        </a:graphic>
      </p:graphicFrame>
      <p:sp>
        <p:nvSpPr>
          <p:cNvPr id="6" name="Text Placeholder 4">
            <a:extLst>
              <a:ext uri="{FF2B5EF4-FFF2-40B4-BE49-F238E27FC236}">
                <a16:creationId xmlns:a16="http://schemas.microsoft.com/office/drawing/2014/main" id="{5580BAE7-29ED-4A20-AD2A-71F0CCB6A3A4}"/>
              </a:ext>
            </a:extLst>
          </p:cNvPr>
          <p:cNvSpPr txBox="1">
            <a:spLocks/>
          </p:cNvSpPr>
          <p:nvPr userDrawn="1"/>
        </p:nvSpPr>
        <p:spPr>
          <a:xfrm>
            <a:off x="9974599" y="6400800"/>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rgbClr val="797979"/>
                </a:solidFill>
                <a:latin typeface="Lufga" panose="00000500000000000000" pitchFamily="50" charset="0"/>
              </a:rPr>
              <a:t>#GlobalAI2022</a:t>
            </a:r>
          </a:p>
        </p:txBody>
      </p:sp>
      <p:graphicFrame>
        <p:nvGraphicFramePr>
          <p:cNvPr id="7" name="Objeto 6">
            <a:extLst>
              <a:ext uri="{FF2B5EF4-FFF2-40B4-BE49-F238E27FC236}">
                <a16:creationId xmlns:a16="http://schemas.microsoft.com/office/drawing/2014/main" id="{7799BCE9-E68E-4A80-9710-F4B09668FAB6}"/>
              </a:ext>
            </a:extLst>
          </p:cNvPr>
          <p:cNvGraphicFramePr>
            <a:graphicFrameLocks noChangeAspect="1"/>
          </p:cNvGraphicFramePr>
          <p:nvPr userDrawn="1">
            <p:extLst>
              <p:ext uri="{D42A27DB-BD31-4B8C-83A1-F6EECF244321}">
                <p14:modId xmlns:p14="http://schemas.microsoft.com/office/powerpoint/2010/main" val="3318055748"/>
              </p:ext>
            </p:extLst>
          </p:nvPr>
        </p:nvGraphicFramePr>
        <p:xfrm>
          <a:off x="11590698" y="6357533"/>
          <a:ext cx="308626" cy="307777"/>
        </p:xfrm>
        <a:graphic>
          <a:graphicData uri="http://schemas.openxmlformats.org/presentationml/2006/ole">
            <mc:AlternateContent xmlns:mc="http://schemas.openxmlformats.org/markup-compatibility/2006">
              <mc:Choice xmlns:v="urn:schemas-microsoft-com:vml" Requires="v">
                <p:oleObj spid="_x0000_s28692" name="CorelDRAW" r:id="rId5" imgW="2885818" imgH="2878380" progId="CorelDraw.Graphic.22">
                  <p:embed/>
                </p:oleObj>
              </mc:Choice>
              <mc:Fallback>
                <p:oleObj name="CorelDRAW" r:id="rId5" imgW="2885818" imgH="2878380" progId="CorelDraw.Graphic.22">
                  <p:embed/>
                  <p:pic>
                    <p:nvPicPr>
                      <p:cNvPr id="9" name="Objeto 8">
                        <a:extLst>
                          <a:ext uri="{FF2B5EF4-FFF2-40B4-BE49-F238E27FC236}">
                            <a16:creationId xmlns:a16="http://schemas.microsoft.com/office/drawing/2014/main" id="{E173F394-B3DC-4EB1-A89B-9BF0F3B3A04F}"/>
                          </a:ext>
                        </a:extLst>
                      </p:cNvPr>
                      <p:cNvPicPr/>
                      <p:nvPr/>
                    </p:nvPicPr>
                    <p:blipFill>
                      <a:blip r:embed="rId6">
                        <a:lum bright="-40000" contrast="-40000"/>
                      </a:blip>
                      <a:stretch>
                        <a:fillRect/>
                      </a:stretch>
                    </p:blipFill>
                    <p:spPr>
                      <a:xfrm>
                        <a:off x="11590698" y="6357533"/>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3232991965"/>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itle Only Dark">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3" name="Title Placeholder 1">
            <a:extLst>
              <a:ext uri="{FF2B5EF4-FFF2-40B4-BE49-F238E27FC236}">
                <a16:creationId xmlns:a16="http://schemas.microsoft.com/office/drawing/2014/main" id="{3D9EE599-71B0-4CDF-98B5-F7F7EA1EC36F}"/>
              </a:ext>
            </a:extLst>
          </p:cNvPr>
          <p:cNvSpPr>
            <a:spLocks noGrp="1"/>
          </p:cNvSpPr>
          <p:nvPr>
            <p:ph type="title"/>
          </p:nvPr>
        </p:nvSpPr>
        <p:spPr>
          <a:xfrm>
            <a:off x="588263" y="457200"/>
            <a:ext cx="11018520" cy="553998"/>
          </a:xfrm>
          <a:prstGeom prst="rect">
            <a:avLst/>
          </a:prstGeom>
        </p:spPr>
        <p:txBody>
          <a:bodyPr vert="horz" wrap="square" lIns="0" tIns="0" rIns="0" bIns="0" rtlCol="0" anchor="t">
            <a:spAutoFit/>
          </a:bodyPr>
          <a:lstStyle>
            <a:lvl1pPr>
              <a:defRPr b="0">
                <a:solidFill>
                  <a:schemeClr val="bg1"/>
                </a:solidFill>
                <a:latin typeface="Lufga" panose="00000500000000000000" pitchFamily="50" charset="0"/>
              </a:defRPr>
            </a:lvl1pPr>
          </a:lstStyle>
          <a:p>
            <a:r>
              <a:rPr lang="en-US" dirty="0"/>
              <a:t>Click to edit Master title style</a:t>
            </a:r>
          </a:p>
        </p:txBody>
      </p:sp>
      <p:sp>
        <p:nvSpPr>
          <p:cNvPr id="8" name="Text Placeholder 4">
            <a:extLst>
              <a:ext uri="{FF2B5EF4-FFF2-40B4-BE49-F238E27FC236}">
                <a16:creationId xmlns:a16="http://schemas.microsoft.com/office/drawing/2014/main" id="{4A44B797-32AE-4C69-97AD-22CDBFA3CAAB}"/>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9" name="Objeto 8">
            <a:extLst>
              <a:ext uri="{FF2B5EF4-FFF2-40B4-BE49-F238E27FC236}">
                <a16:creationId xmlns:a16="http://schemas.microsoft.com/office/drawing/2014/main" id="{2226E609-FA00-4985-9B01-8859A8F61154}"/>
              </a:ext>
            </a:extLst>
          </p:cNvPr>
          <p:cNvGraphicFramePr>
            <a:graphicFrameLocks noChangeAspect="1"/>
          </p:cNvGraphicFramePr>
          <p:nvPr userDrawn="1">
            <p:extLst>
              <p:ext uri="{D42A27DB-BD31-4B8C-83A1-F6EECF244321}">
                <p14:modId xmlns:p14="http://schemas.microsoft.com/office/powerpoint/2010/main" val="3836121043"/>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29718" name="CorelDRAW" r:id="rId4" imgW="2885818" imgH="2878380" progId="CorelDraw.Graphic.22">
                  <p:embed/>
                </p:oleObj>
              </mc:Choice>
              <mc:Fallback>
                <p:oleObj name="CorelDRAW" r:id="rId4" imgW="2885818" imgH="2878380" progId="CorelDraw.Graphic.22">
                  <p:embed/>
                  <p:pic>
                    <p:nvPicPr>
                      <p:cNvPr id="9" name="Objeto 8">
                        <a:extLst>
                          <a:ext uri="{FF2B5EF4-FFF2-40B4-BE49-F238E27FC236}">
                            <a16:creationId xmlns:a16="http://schemas.microsoft.com/office/drawing/2014/main" id="{83975828-2E3F-4109-85E4-B14FFBCCFFD3}"/>
                          </a:ext>
                        </a:extLst>
                      </p:cNvPr>
                      <p:cNvPicPr/>
                      <p:nvPr/>
                    </p:nvPicPr>
                    <p:blipFill>
                      <a:blip r:embed="rId5"/>
                      <a:stretch>
                        <a:fillRect/>
                      </a:stretch>
                    </p:blipFill>
                    <p:spPr>
                      <a:xfrm>
                        <a:off x="11590698" y="6365475"/>
                        <a:ext cx="308626" cy="307777"/>
                      </a:xfrm>
                      <a:prstGeom prst="rect">
                        <a:avLst/>
                      </a:prstGeom>
                    </p:spPr>
                  </p:pic>
                </p:oleObj>
              </mc:Fallback>
            </mc:AlternateContent>
          </a:graphicData>
        </a:graphic>
      </p:graphicFrame>
      <p:graphicFrame>
        <p:nvGraphicFramePr>
          <p:cNvPr id="10" name="Objeto 9">
            <a:extLst>
              <a:ext uri="{FF2B5EF4-FFF2-40B4-BE49-F238E27FC236}">
                <a16:creationId xmlns:a16="http://schemas.microsoft.com/office/drawing/2014/main" id="{F2B6FD6E-15E6-4936-8E7E-73C8BABA041E}"/>
              </a:ext>
            </a:extLst>
          </p:cNvPr>
          <p:cNvGraphicFramePr>
            <a:graphicFrameLocks noChangeAspect="1"/>
          </p:cNvGraphicFramePr>
          <p:nvPr userDrawn="1">
            <p:extLst>
              <p:ext uri="{D42A27DB-BD31-4B8C-83A1-F6EECF244321}">
                <p14:modId xmlns:p14="http://schemas.microsoft.com/office/powerpoint/2010/main" val="2486525904"/>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29719" name="CorelDRAW" r:id="rId6" imgW="11950428" imgH="3481884" progId="CorelDraw.Graphic.22">
                  <p:embed/>
                </p:oleObj>
              </mc:Choice>
              <mc:Fallback>
                <p:oleObj name="CorelDRAW" r:id="rId6" imgW="11950428" imgH="3481884" progId="CorelDraw.Graphic.22">
                  <p:embed/>
                  <p:pic>
                    <p:nvPicPr>
                      <p:cNvPr id="10" name="Objeto 9">
                        <a:extLst>
                          <a:ext uri="{FF2B5EF4-FFF2-40B4-BE49-F238E27FC236}">
                            <a16:creationId xmlns:a16="http://schemas.microsoft.com/office/drawing/2014/main" id="{D32CF0EA-010E-485F-A89D-61145F68BE8B}"/>
                          </a:ext>
                        </a:extLst>
                      </p:cNvPr>
                      <p:cNvPicPr/>
                      <p:nvPr/>
                    </p:nvPicPr>
                    <p:blipFill>
                      <a:blip r:embed="rId7"/>
                      <a:stretch>
                        <a:fillRect/>
                      </a:stretch>
                    </p:blipFill>
                    <p:spPr>
                      <a:xfrm>
                        <a:off x="293777" y="6266416"/>
                        <a:ext cx="1528533" cy="445280"/>
                      </a:xfrm>
                      <a:prstGeom prst="rect">
                        <a:avLst/>
                      </a:prstGeom>
                    </p:spPr>
                  </p:pic>
                </p:oleObj>
              </mc:Fallback>
            </mc:AlternateContent>
          </a:graphicData>
        </a:graphic>
      </p:graphicFrame>
    </p:spTree>
    <p:extLst>
      <p:ext uri="{BB962C8B-B14F-4D97-AF65-F5344CB8AC3E}">
        <p14:creationId xmlns:p14="http://schemas.microsoft.com/office/powerpoint/2010/main" val="1146870982"/>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itle Only Dark with dots ">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3" name="Title Placeholder 1">
            <a:extLst>
              <a:ext uri="{FF2B5EF4-FFF2-40B4-BE49-F238E27FC236}">
                <a16:creationId xmlns:a16="http://schemas.microsoft.com/office/drawing/2014/main" id="{3D9EE599-71B0-4CDF-98B5-F7F7EA1EC36F}"/>
              </a:ext>
            </a:extLst>
          </p:cNvPr>
          <p:cNvSpPr>
            <a:spLocks noGrp="1"/>
          </p:cNvSpPr>
          <p:nvPr>
            <p:ph type="title"/>
          </p:nvPr>
        </p:nvSpPr>
        <p:spPr>
          <a:xfrm>
            <a:off x="588263" y="457200"/>
            <a:ext cx="11018520" cy="553998"/>
          </a:xfrm>
          <a:prstGeom prst="rect">
            <a:avLst/>
          </a:prstGeom>
        </p:spPr>
        <p:txBody>
          <a:bodyPr vert="horz" wrap="square" lIns="0" tIns="0" rIns="0" bIns="0" rtlCol="0" anchor="t">
            <a:spAutoFit/>
          </a:bodyPr>
          <a:lstStyle>
            <a:lvl1pPr>
              <a:defRPr b="0">
                <a:solidFill>
                  <a:schemeClr val="bg1"/>
                </a:solidFill>
                <a:latin typeface="Lufga" panose="00000500000000000000" pitchFamily="50" charset="0"/>
              </a:defRPr>
            </a:lvl1pPr>
          </a:lstStyle>
          <a:p>
            <a:r>
              <a:rPr lang="en-US" dirty="0"/>
              <a:t>Click to edit Master title style</a:t>
            </a:r>
          </a:p>
        </p:txBody>
      </p:sp>
      <p:sp>
        <p:nvSpPr>
          <p:cNvPr id="8" name="Text Placeholder 4">
            <a:extLst>
              <a:ext uri="{FF2B5EF4-FFF2-40B4-BE49-F238E27FC236}">
                <a16:creationId xmlns:a16="http://schemas.microsoft.com/office/drawing/2014/main" id="{4A44B797-32AE-4C69-97AD-22CDBFA3CAAB}"/>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9" name="Objeto 8">
            <a:extLst>
              <a:ext uri="{FF2B5EF4-FFF2-40B4-BE49-F238E27FC236}">
                <a16:creationId xmlns:a16="http://schemas.microsoft.com/office/drawing/2014/main" id="{2226E609-FA00-4985-9B01-8859A8F61154}"/>
              </a:ext>
            </a:extLst>
          </p:cNvPr>
          <p:cNvGraphicFramePr>
            <a:graphicFrameLocks noChangeAspect="1"/>
          </p:cNvGraphicFramePr>
          <p:nvPr userDrawn="1">
            <p:extLst>
              <p:ext uri="{D42A27DB-BD31-4B8C-83A1-F6EECF244321}">
                <p14:modId xmlns:p14="http://schemas.microsoft.com/office/powerpoint/2010/main" val="3836121043"/>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33812" name="CorelDRAW" r:id="rId4" imgW="2885818" imgH="2878380" progId="CorelDraw.Graphic.22">
                  <p:embed/>
                </p:oleObj>
              </mc:Choice>
              <mc:Fallback>
                <p:oleObj name="CorelDRAW" r:id="rId4" imgW="2885818" imgH="2878380" progId="CorelDraw.Graphic.22">
                  <p:embed/>
                  <p:pic>
                    <p:nvPicPr>
                      <p:cNvPr id="9" name="Objeto 8">
                        <a:extLst>
                          <a:ext uri="{FF2B5EF4-FFF2-40B4-BE49-F238E27FC236}">
                            <a16:creationId xmlns:a16="http://schemas.microsoft.com/office/drawing/2014/main" id="{2226E609-FA00-4985-9B01-8859A8F61154}"/>
                          </a:ext>
                        </a:extLst>
                      </p:cNvPr>
                      <p:cNvPicPr/>
                      <p:nvPr/>
                    </p:nvPicPr>
                    <p:blipFill>
                      <a:blip r:embed="rId5"/>
                      <a:stretch>
                        <a:fillRect/>
                      </a:stretch>
                    </p:blipFill>
                    <p:spPr>
                      <a:xfrm>
                        <a:off x="11590698" y="6365475"/>
                        <a:ext cx="308626" cy="307777"/>
                      </a:xfrm>
                      <a:prstGeom prst="rect">
                        <a:avLst/>
                      </a:prstGeom>
                    </p:spPr>
                  </p:pic>
                </p:oleObj>
              </mc:Fallback>
            </mc:AlternateContent>
          </a:graphicData>
        </a:graphic>
      </p:graphicFrame>
      <p:graphicFrame>
        <p:nvGraphicFramePr>
          <p:cNvPr id="10" name="Objeto 9">
            <a:extLst>
              <a:ext uri="{FF2B5EF4-FFF2-40B4-BE49-F238E27FC236}">
                <a16:creationId xmlns:a16="http://schemas.microsoft.com/office/drawing/2014/main" id="{F2B6FD6E-15E6-4936-8E7E-73C8BABA041E}"/>
              </a:ext>
            </a:extLst>
          </p:cNvPr>
          <p:cNvGraphicFramePr>
            <a:graphicFrameLocks noChangeAspect="1"/>
          </p:cNvGraphicFramePr>
          <p:nvPr userDrawn="1">
            <p:extLst>
              <p:ext uri="{D42A27DB-BD31-4B8C-83A1-F6EECF244321}">
                <p14:modId xmlns:p14="http://schemas.microsoft.com/office/powerpoint/2010/main" val="2486525904"/>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33813" name="CorelDRAW" r:id="rId6" imgW="11950428" imgH="3481884" progId="CorelDraw.Graphic.22">
                  <p:embed/>
                </p:oleObj>
              </mc:Choice>
              <mc:Fallback>
                <p:oleObj name="CorelDRAW" r:id="rId6" imgW="11950428" imgH="3481884" progId="CorelDraw.Graphic.22">
                  <p:embed/>
                  <p:pic>
                    <p:nvPicPr>
                      <p:cNvPr id="10" name="Objeto 9">
                        <a:extLst>
                          <a:ext uri="{FF2B5EF4-FFF2-40B4-BE49-F238E27FC236}">
                            <a16:creationId xmlns:a16="http://schemas.microsoft.com/office/drawing/2014/main" id="{F2B6FD6E-15E6-4936-8E7E-73C8BABA041E}"/>
                          </a:ext>
                        </a:extLst>
                      </p:cNvPr>
                      <p:cNvPicPr/>
                      <p:nvPr/>
                    </p:nvPicPr>
                    <p:blipFill>
                      <a:blip r:embed="rId7"/>
                      <a:stretch>
                        <a:fillRect/>
                      </a:stretch>
                    </p:blipFill>
                    <p:spPr>
                      <a:xfrm>
                        <a:off x="293777" y="6266416"/>
                        <a:ext cx="1528533" cy="445280"/>
                      </a:xfrm>
                      <a:prstGeom prst="rect">
                        <a:avLst/>
                      </a:prstGeom>
                    </p:spPr>
                  </p:pic>
                </p:oleObj>
              </mc:Fallback>
            </mc:AlternateContent>
          </a:graphicData>
        </a:graphic>
      </p:graphicFrame>
    </p:spTree>
    <p:extLst>
      <p:ext uri="{BB962C8B-B14F-4D97-AF65-F5344CB8AC3E}">
        <p14:creationId xmlns:p14="http://schemas.microsoft.com/office/powerpoint/2010/main" val="3180437455"/>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itle Only Dark with dots and bot">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3" name="Title Placeholder 1">
            <a:extLst>
              <a:ext uri="{FF2B5EF4-FFF2-40B4-BE49-F238E27FC236}">
                <a16:creationId xmlns:a16="http://schemas.microsoft.com/office/drawing/2014/main" id="{3D9EE599-71B0-4CDF-98B5-F7F7EA1EC36F}"/>
              </a:ext>
            </a:extLst>
          </p:cNvPr>
          <p:cNvSpPr>
            <a:spLocks noGrp="1"/>
          </p:cNvSpPr>
          <p:nvPr>
            <p:ph type="title"/>
          </p:nvPr>
        </p:nvSpPr>
        <p:spPr>
          <a:xfrm>
            <a:off x="588263" y="457200"/>
            <a:ext cx="11018520" cy="553998"/>
          </a:xfrm>
          <a:prstGeom prst="rect">
            <a:avLst/>
          </a:prstGeom>
        </p:spPr>
        <p:txBody>
          <a:bodyPr vert="horz" wrap="square" lIns="0" tIns="0" rIns="0" bIns="0" rtlCol="0" anchor="t">
            <a:spAutoFit/>
          </a:bodyPr>
          <a:lstStyle>
            <a:lvl1pPr>
              <a:defRPr b="0">
                <a:solidFill>
                  <a:schemeClr val="bg1"/>
                </a:solidFill>
                <a:latin typeface="Lufga" panose="00000500000000000000" pitchFamily="50" charset="0"/>
              </a:defRPr>
            </a:lvl1pPr>
          </a:lstStyle>
          <a:p>
            <a:r>
              <a:rPr lang="en-US" dirty="0"/>
              <a:t>Click to edit Master title style</a:t>
            </a:r>
          </a:p>
        </p:txBody>
      </p:sp>
      <p:sp>
        <p:nvSpPr>
          <p:cNvPr id="8" name="Text Placeholder 4">
            <a:extLst>
              <a:ext uri="{FF2B5EF4-FFF2-40B4-BE49-F238E27FC236}">
                <a16:creationId xmlns:a16="http://schemas.microsoft.com/office/drawing/2014/main" id="{4A44B797-32AE-4C69-97AD-22CDBFA3CAAB}"/>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9" name="Objeto 8">
            <a:extLst>
              <a:ext uri="{FF2B5EF4-FFF2-40B4-BE49-F238E27FC236}">
                <a16:creationId xmlns:a16="http://schemas.microsoft.com/office/drawing/2014/main" id="{2226E609-FA00-4985-9B01-8859A8F61154}"/>
              </a:ext>
            </a:extLst>
          </p:cNvPr>
          <p:cNvGraphicFramePr>
            <a:graphicFrameLocks noChangeAspect="1"/>
          </p:cNvGraphicFramePr>
          <p:nvPr userDrawn="1">
            <p:extLst>
              <p:ext uri="{D42A27DB-BD31-4B8C-83A1-F6EECF244321}">
                <p14:modId xmlns:p14="http://schemas.microsoft.com/office/powerpoint/2010/main" val="3836121043"/>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34836" name="CorelDRAW" r:id="rId4" imgW="2885818" imgH="2878380" progId="CorelDraw.Graphic.22">
                  <p:embed/>
                </p:oleObj>
              </mc:Choice>
              <mc:Fallback>
                <p:oleObj name="CorelDRAW" r:id="rId4" imgW="2885818" imgH="2878380" progId="CorelDraw.Graphic.22">
                  <p:embed/>
                  <p:pic>
                    <p:nvPicPr>
                      <p:cNvPr id="9" name="Objeto 8">
                        <a:extLst>
                          <a:ext uri="{FF2B5EF4-FFF2-40B4-BE49-F238E27FC236}">
                            <a16:creationId xmlns:a16="http://schemas.microsoft.com/office/drawing/2014/main" id="{2226E609-FA00-4985-9B01-8859A8F61154}"/>
                          </a:ext>
                        </a:extLst>
                      </p:cNvPr>
                      <p:cNvPicPr/>
                      <p:nvPr/>
                    </p:nvPicPr>
                    <p:blipFill>
                      <a:blip r:embed="rId5"/>
                      <a:stretch>
                        <a:fillRect/>
                      </a:stretch>
                    </p:blipFill>
                    <p:spPr>
                      <a:xfrm>
                        <a:off x="11590698" y="6365475"/>
                        <a:ext cx="308626" cy="307777"/>
                      </a:xfrm>
                      <a:prstGeom prst="rect">
                        <a:avLst/>
                      </a:prstGeom>
                    </p:spPr>
                  </p:pic>
                </p:oleObj>
              </mc:Fallback>
            </mc:AlternateContent>
          </a:graphicData>
        </a:graphic>
      </p:graphicFrame>
      <p:graphicFrame>
        <p:nvGraphicFramePr>
          <p:cNvPr id="10" name="Objeto 9">
            <a:extLst>
              <a:ext uri="{FF2B5EF4-FFF2-40B4-BE49-F238E27FC236}">
                <a16:creationId xmlns:a16="http://schemas.microsoft.com/office/drawing/2014/main" id="{F2B6FD6E-15E6-4936-8E7E-73C8BABA041E}"/>
              </a:ext>
            </a:extLst>
          </p:cNvPr>
          <p:cNvGraphicFramePr>
            <a:graphicFrameLocks noChangeAspect="1"/>
          </p:cNvGraphicFramePr>
          <p:nvPr userDrawn="1">
            <p:extLst>
              <p:ext uri="{D42A27DB-BD31-4B8C-83A1-F6EECF244321}">
                <p14:modId xmlns:p14="http://schemas.microsoft.com/office/powerpoint/2010/main" val="2486525904"/>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34837" name="CorelDRAW" r:id="rId6" imgW="11950428" imgH="3481884" progId="CorelDraw.Graphic.22">
                  <p:embed/>
                </p:oleObj>
              </mc:Choice>
              <mc:Fallback>
                <p:oleObj name="CorelDRAW" r:id="rId6" imgW="11950428" imgH="3481884" progId="CorelDraw.Graphic.22">
                  <p:embed/>
                  <p:pic>
                    <p:nvPicPr>
                      <p:cNvPr id="10" name="Objeto 9">
                        <a:extLst>
                          <a:ext uri="{FF2B5EF4-FFF2-40B4-BE49-F238E27FC236}">
                            <a16:creationId xmlns:a16="http://schemas.microsoft.com/office/drawing/2014/main" id="{F2B6FD6E-15E6-4936-8E7E-73C8BABA041E}"/>
                          </a:ext>
                        </a:extLst>
                      </p:cNvPr>
                      <p:cNvPicPr/>
                      <p:nvPr/>
                    </p:nvPicPr>
                    <p:blipFill>
                      <a:blip r:embed="rId7"/>
                      <a:stretch>
                        <a:fillRect/>
                      </a:stretch>
                    </p:blipFill>
                    <p:spPr>
                      <a:xfrm>
                        <a:off x="293777" y="6266416"/>
                        <a:ext cx="1528533" cy="445280"/>
                      </a:xfrm>
                      <a:prstGeom prst="rect">
                        <a:avLst/>
                      </a:prstGeom>
                    </p:spPr>
                  </p:pic>
                </p:oleObj>
              </mc:Fallback>
            </mc:AlternateContent>
          </a:graphicData>
        </a:graphic>
      </p:graphicFrame>
    </p:spTree>
    <p:extLst>
      <p:ext uri="{BB962C8B-B14F-4D97-AF65-F5344CB8AC3E}">
        <p14:creationId xmlns:p14="http://schemas.microsoft.com/office/powerpoint/2010/main" val="903054954"/>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itle and Text">
    <p:spTree>
      <p:nvGrpSpPr>
        <p:cNvPr id="1" name=""/>
        <p:cNvGrpSpPr/>
        <p:nvPr/>
      </p:nvGrpSpPr>
      <p:grpSpPr>
        <a:xfrm>
          <a:off x="0" y="0"/>
          <a:ext cx="0" cy="0"/>
          <a:chOff x="0" y="0"/>
          <a:chExt cx="0" cy="0"/>
        </a:xfrm>
      </p:grpSpPr>
      <p:sp>
        <p:nvSpPr>
          <p:cNvPr id="4" name="Title Placeholder 1">
            <a:extLst>
              <a:ext uri="{FF2B5EF4-FFF2-40B4-BE49-F238E27FC236}">
                <a16:creationId xmlns:a16="http://schemas.microsoft.com/office/drawing/2014/main" id="{27965415-2EC9-4F15-87B2-013D01CC789A}"/>
              </a:ext>
            </a:extLst>
          </p:cNvPr>
          <p:cNvSpPr>
            <a:spLocks noGrp="1"/>
          </p:cNvSpPr>
          <p:nvPr>
            <p:ph type="title"/>
          </p:nvPr>
        </p:nvSpPr>
        <p:spPr>
          <a:xfrm>
            <a:off x="588263" y="457200"/>
            <a:ext cx="11018520" cy="553998"/>
          </a:xfrm>
          <a:prstGeom prst="rect">
            <a:avLst/>
          </a:prstGeom>
        </p:spPr>
        <p:txBody>
          <a:bodyPr vert="horz" wrap="square" lIns="0" tIns="0" rIns="0" bIns="0" rtlCol="0" anchor="t">
            <a:spAutoFit/>
          </a:bodyPr>
          <a:lstStyle>
            <a:lvl1pPr>
              <a:defRPr b="0">
                <a:latin typeface="Lufga" panose="00000500000000000000" pitchFamily="50" charset="0"/>
              </a:defRPr>
            </a:lvl1pPr>
          </a:lstStyle>
          <a:p>
            <a:r>
              <a:rPr lang="en-US" dirty="0"/>
              <a:t>Click to edit Master title style</a:t>
            </a:r>
          </a:p>
        </p:txBody>
      </p:sp>
      <p:sp>
        <p:nvSpPr>
          <p:cNvPr id="6" name="Text Placeholder 3">
            <a:extLst>
              <a:ext uri="{FF2B5EF4-FFF2-40B4-BE49-F238E27FC236}">
                <a16:creationId xmlns:a16="http://schemas.microsoft.com/office/drawing/2014/main" id="{C6499A83-5C6C-4115-9183-847505361191}"/>
              </a:ext>
            </a:extLst>
          </p:cNvPr>
          <p:cNvSpPr>
            <a:spLocks noGrp="1"/>
          </p:cNvSpPr>
          <p:nvPr>
            <p:ph idx="1"/>
          </p:nvPr>
        </p:nvSpPr>
        <p:spPr>
          <a:xfrm>
            <a:off x="584200" y="1435503"/>
            <a:ext cx="11018520" cy="1612749"/>
          </a:xfrm>
          <a:prstGeom prst="rect">
            <a:avLst/>
          </a:prstGeom>
        </p:spPr>
        <p:txBody>
          <a:bodyPr vert="horz" wrap="square" lIns="0" tIns="0" rIns="0" bIns="0" rtlCol="0">
            <a:spAutoFit/>
          </a:bodyPr>
          <a:lstStyle>
            <a:lvl1pPr>
              <a:defRPr>
                <a:latin typeface="Lufga" panose="00000500000000000000" pitchFamily="50" charset="0"/>
              </a:defRPr>
            </a:lvl1pPr>
            <a:lvl2pPr>
              <a:defRPr>
                <a:latin typeface="Lufga" panose="00000500000000000000" pitchFamily="50" charset="0"/>
              </a:defRPr>
            </a:lvl2pPr>
            <a:lvl3pPr>
              <a:defRPr>
                <a:latin typeface="Lufga" panose="00000500000000000000" pitchFamily="50" charset="0"/>
              </a:defRPr>
            </a:lvl3pPr>
            <a:lvl4pPr>
              <a:defRPr>
                <a:latin typeface="Lufga" panose="00000500000000000000" pitchFamily="50" charset="0"/>
              </a:defRPr>
            </a:lvl4pPr>
            <a:lvl5pPr>
              <a:defRPr>
                <a:latin typeface="Lufga" panose="00000500000000000000" pitchFamily="50"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graphicFrame>
        <p:nvGraphicFramePr>
          <p:cNvPr id="5" name="Objeto 4">
            <a:extLst>
              <a:ext uri="{FF2B5EF4-FFF2-40B4-BE49-F238E27FC236}">
                <a16:creationId xmlns:a16="http://schemas.microsoft.com/office/drawing/2014/main" id="{9EDB08B2-D164-47AC-B888-DDA362998F42}"/>
              </a:ext>
            </a:extLst>
          </p:cNvPr>
          <p:cNvGraphicFramePr>
            <a:graphicFrameLocks noChangeAspect="1"/>
          </p:cNvGraphicFramePr>
          <p:nvPr userDrawn="1">
            <p:extLst>
              <p:ext uri="{D42A27DB-BD31-4B8C-83A1-F6EECF244321}">
                <p14:modId xmlns:p14="http://schemas.microsoft.com/office/powerpoint/2010/main" val="408252551"/>
              </p:ext>
            </p:extLst>
          </p:nvPr>
        </p:nvGraphicFramePr>
        <p:xfrm>
          <a:off x="292676" y="6266415"/>
          <a:ext cx="1528533" cy="445281"/>
        </p:xfrm>
        <a:graphic>
          <a:graphicData uri="http://schemas.openxmlformats.org/presentationml/2006/ole">
            <mc:AlternateContent xmlns:mc="http://schemas.openxmlformats.org/markup-compatibility/2006">
              <mc:Choice xmlns:v="urn:schemas-microsoft-com:vml" Requires="v">
                <p:oleObj spid="_x0000_s27667" name="CorelDRAW" r:id="rId3" imgW="11950428" imgH="3481884" progId="CorelDraw.Graphic.22">
                  <p:embed/>
                </p:oleObj>
              </mc:Choice>
              <mc:Fallback>
                <p:oleObj name="CorelDRAW" r:id="rId3" imgW="11950428" imgH="3481884" progId="CorelDraw.Graphic.22">
                  <p:embed/>
                  <p:pic>
                    <p:nvPicPr>
                      <p:cNvPr id="5" name="Objeto 4">
                        <a:extLst>
                          <a:ext uri="{FF2B5EF4-FFF2-40B4-BE49-F238E27FC236}">
                            <a16:creationId xmlns:a16="http://schemas.microsoft.com/office/drawing/2014/main" id="{72B2A0D3-4716-4534-A50E-90B2C871A0B5}"/>
                          </a:ext>
                        </a:extLst>
                      </p:cNvPr>
                      <p:cNvPicPr/>
                      <p:nvPr/>
                    </p:nvPicPr>
                    <p:blipFill>
                      <a:blip r:embed="rId4"/>
                      <a:stretch>
                        <a:fillRect/>
                      </a:stretch>
                    </p:blipFill>
                    <p:spPr>
                      <a:xfrm>
                        <a:off x="292676" y="6266415"/>
                        <a:ext cx="1528533" cy="445281"/>
                      </a:xfrm>
                      <a:prstGeom prst="rect">
                        <a:avLst/>
                      </a:prstGeom>
                    </p:spPr>
                  </p:pic>
                </p:oleObj>
              </mc:Fallback>
            </mc:AlternateContent>
          </a:graphicData>
        </a:graphic>
      </p:graphicFrame>
      <p:sp>
        <p:nvSpPr>
          <p:cNvPr id="7" name="Text Placeholder 4">
            <a:extLst>
              <a:ext uri="{FF2B5EF4-FFF2-40B4-BE49-F238E27FC236}">
                <a16:creationId xmlns:a16="http://schemas.microsoft.com/office/drawing/2014/main" id="{F0DF11B4-2EEC-4B4B-914D-007F60D95703}"/>
              </a:ext>
            </a:extLst>
          </p:cNvPr>
          <p:cNvSpPr txBox="1">
            <a:spLocks/>
          </p:cNvSpPr>
          <p:nvPr userDrawn="1"/>
        </p:nvSpPr>
        <p:spPr>
          <a:xfrm>
            <a:off x="9974599" y="6400800"/>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rgbClr val="797979"/>
                </a:solidFill>
                <a:latin typeface="Lufga" panose="00000500000000000000" pitchFamily="50" charset="0"/>
              </a:rPr>
              <a:t>#GlobalAI2022</a:t>
            </a:r>
          </a:p>
        </p:txBody>
      </p:sp>
      <p:graphicFrame>
        <p:nvGraphicFramePr>
          <p:cNvPr id="8" name="Objeto 7">
            <a:extLst>
              <a:ext uri="{FF2B5EF4-FFF2-40B4-BE49-F238E27FC236}">
                <a16:creationId xmlns:a16="http://schemas.microsoft.com/office/drawing/2014/main" id="{D0EBF77A-1FB3-4910-A68D-C242AB38D2AA}"/>
              </a:ext>
            </a:extLst>
          </p:cNvPr>
          <p:cNvGraphicFramePr>
            <a:graphicFrameLocks noChangeAspect="1"/>
          </p:cNvGraphicFramePr>
          <p:nvPr userDrawn="1">
            <p:extLst>
              <p:ext uri="{D42A27DB-BD31-4B8C-83A1-F6EECF244321}">
                <p14:modId xmlns:p14="http://schemas.microsoft.com/office/powerpoint/2010/main" val="1187877119"/>
              </p:ext>
            </p:extLst>
          </p:nvPr>
        </p:nvGraphicFramePr>
        <p:xfrm>
          <a:off x="11590698" y="6357533"/>
          <a:ext cx="308626" cy="307777"/>
        </p:xfrm>
        <a:graphic>
          <a:graphicData uri="http://schemas.openxmlformats.org/presentationml/2006/ole">
            <mc:AlternateContent xmlns:mc="http://schemas.openxmlformats.org/markup-compatibility/2006">
              <mc:Choice xmlns:v="urn:schemas-microsoft-com:vml" Requires="v">
                <p:oleObj spid="_x0000_s27668" name="CorelDRAW" r:id="rId5" imgW="2885818" imgH="2878380" progId="CorelDraw.Graphic.22">
                  <p:embed/>
                </p:oleObj>
              </mc:Choice>
              <mc:Fallback>
                <p:oleObj name="CorelDRAW" r:id="rId5" imgW="2885818" imgH="2878380" progId="CorelDraw.Graphic.22">
                  <p:embed/>
                  <p:pic>
                    <p:nvPicPr>
                      <p:cNvPr id="7" name="Objeto 6">
                        <a:extLst>
                          <a:ext uri="{FF2B5EF4-FFF2-40B4-BE49-F238E27FC236}">
                            <a16:creationId xmlns:a16="http://schemas.microsoft.com/office/drawing/2014/main" id="{7799BCE9-E68E-4A80-9710-F4B09668FAB6}"/>
                          </a:ext>
                        </a:extLst>
                      </p:cNvPr>
                      <p:cNvPicPr/>
                      <p:nvPr/>
                    </p:nvPicPr>
                    <p:blipFill>
                      <a:blip r:embed="rId6">
                        <a:lum bright="-40000" contrast="-40000"/>
                      </a:blip>
                      <a:stretch>
                        <a:fillRect/>
                      </a:stretch>
                    </p:blipFill>
                    <p:spPr>
                      <a:xfrm>
                        <a:off x="11590698" y="6357533"/>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3824454053"/>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Important Statement - White">
    <p:bg>
      <p:bgPr>
        <a:solidFill>
          <a:schemeClr val="bg1"/>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1651000" y="2308028"/>
            <a:ext cx="9144000" cy="677108"/>
          </a:xfrm>
          <a:prstGeom prst="rect">
            <a:avLst/>
          </a:prstGeom>
          <a:noFill/>
        </p:spPr>
        <p:txBody>
          <a:bodyPr lIns="0" tIns="0" rIns="0" bIns="0" anchor="b" anchorCtr="0">
            <a:spAutoFit/>
          </a:bodyPr>
          <a:lstStyle>
            <a:lvl1pPr>
              <a:defRPr sz="4400" b="1" spc="-50" baseline="0">
                <a:solidFill>
                  <a:srgbClr val="D6532B"/>
                </a:solidFill>
                <a:latin typeface="Lufga" panose="00000500000000000000" pitchFamily="50" charset="0"/>
                <a:cs typeface="Segoe UI" panose="020B0502040204020203" pitchFamily="34" charset="0"/>
              </a:defRPr>
            </a:lvl1pPr>
          </a:lstStyle>
          <a:p>
            <a:r>
              <a:rPr lang="en-US" dirty="0"/>
              <a:t>Important Statement</a:t>
            </a:r>
          </a:p>
        </p:txBody>
      </p:sp>
      <p:sp>
        <p:nvSpPr>
          <p:cNvPr id="5" name="Text Placeholder 4"/>
          <p:cNvSpPr>
            <a:spLocks noGrp="1"/>
          </p:cNvSpPr>
          <p:nvPr>
            <p:ph type="body" sz="quarter" idx="12" hasCustomPrompt="1"/>
          </p:nvPr>
        </p:nvSpPr>
        <p:spPr>
          <a:xfrm>
            <a:off x="1651000" y="3413760"/>
            <a:ext cx="9144000" cy="338554"/>
          </a:xfrm>
          <a:prstGeom prst="rect">
            <a:avLst/>
          </a:prstGeom>
          <a:noFill/>
        </p:spPr>
        <p:txBody>
          <a:bodyPr wrap="square" lIns="0" tIns="0" rIns="0" bIns="0">
            <a:spAutoFit/>
          </a:bodyPr>
          <a:lstStyle>
            <a:lvl1pPr marL="0" indent="0">
              <a:spcBef>
                <a:spcPts val="0"/>
              </a:spcBef>
              <a:buNone/>
              <a:defRPr sz="2200" spc="0" baseline="0">
                <a:solidFill>
                  <a:srgbClr val="43444A"/>
                </a:solidFill>
                <a:latin typeface="Lufga" panose="00000500000000000000" pitchFamily="50" charset="0"/>
                <a:cs typeface="Segoe UI" panose="020B0502040204020203" pitchFamily="34" charset="0"/>
              </a:defRPr>
            </a:lvl1pPr>
          </a:lstStyle>
          <a:p>
            <a:pPr lvl="0"/>
            <a:r>
              <a:rPr lang="en-US" dirty="0"/>
              <a:t>Optional subtitle</a:t>
            </a:r>
          </a:p>
        </p:txBody>
      </p:sp>
      <p:graphicFrame>
        <p:nvGraphicFramePr>
          <p:cNvPr id="4" name="Objeto 3">
            <a:extLst>
              <a:ext uri="{FF2B5EF4-FFF2-40B4-BE49-F238E27FC236}">
                <a16:creationId xmlns:a16="http://schemas.microsoft.com/office/drawing/2014/main" id="{CC29A81D-0F56-4C4F-8F67-196E84C8956A}"/>
              </a:ext>
            </a:extLst>
          </p:cNvPr>
          <p:cNvGraphicFramePr>
            <a:graphicFrameLocks noChangeAspect="1"/>
          </p:cNvGraphicFramePr>
          <p:nvPr userDrawn="1">
            <p:extLst>
              <p:ext uri="{D42A27DB-BD31-4B8C-83A1-F6EECF244321}">
                <p14:modId xmlns:p14="http://schemas.microsoft.com/office/powerpoint/2010/main" val="408252551"/>
              </p:ext>
            </p:extLst>
          </p:nvPr>
        </p:nvGraphicFramePr>
        <p:xfrm>
          <a:off x="292676" y="6266415"/>
          <a:ext cx="1528533" cy="445281"/>
        </p:xfrm>
        <a:graphic>
          <a:graphicData uri="http://schemas.openxmlformats.org/presentationml/2006/ole">
            <mc:AlternateContent xmlns:mc="http://schemas.openxmlformats.org/markup-compatibility/2006">
              <mc:Choice xmlns:v="urn:schemas-microsoft-com:vml" Requires="v">
                <p:oleObj spid="_x0000_s26643" name="CorelDRAW" r:id="rId3" imgW="11950428" imgH="3481884" progId="CorelDraw.Graphic.22">
                  <p:embed/>
                </p:oleObj>
              </mc:Choice>
              <mc:Fallback>
                <p:oleObj name="CorelDRAW" r:id="rId3" imgW="11950428" imgH="3481884" progId="CorelDraw.Graphic.22">
                  <p:embed/>
                  <p:pic>
                    <p:nvPicPr>
                      <p:cNvPr id="5" name="Objeto 4">
                        <a:extLst>
                          <a:ext uri="{FF2B5EF4-FFF2-40B4-BE49-F238E27FC236}">
                            <a16:creationId xmlns:a16="http://schemas.microsoft.com/office/drawing/2014/main" id="{72B2A0D3-4716-4534-A50E-90B2C871A0B5}"/>
                          </a:ext>
                        </a:extLst>
                      </p:cNvPr>
                      <p:cNvPicPr/>
                      <p:nvPr/>
                    </p:nvPicPr>
                    <p:blipFill>
                      <a:blip r:embed="rId4"/>
                      <a:stretch>
                        <a:fillRect/>
                      </a:stretch>
                    </p:blipFill>
                    <p:spPr>
                      <a:xfrm>
                        <a:off x="292676" y="6266415"/>
                        <a:ext cx="1528533" cy="445281"/>
                      </a:xfrm>
                      <a:prstGeom prst="rect">
                        <a:avLst/>
                      </a:prstGeom>
                    </p:spPr>
                  </p:pic>
                </p:oleObj>
              </mc:Fallback>
            </mc:AlternateContent>
          </a:graphicData>
        </a:graphic>
      </p:graphicFrame>
      <p:sp>
        <p:nvSpPr>
          <p:cNvPr id="6" name="Text Placeholder 4">
            <a:extLst>
              <a:ext uri="{FF2B5EF4-FFF2-40B4-BE49-F238E27FC236}">
                <a16:creationId xmlns:a16="http://schemas.microsoft.com/office/drawing/2014/main" id="{AD27055F-0DF3-40F9-9C61-AA06265CE630}"/>
              </a:ext>
            </a:extLst>
          </p:cNvPr>
          <p:cNvSpPr txBox="1">
            <a:spLocks/>
          </p:cNvSpPr>
          <p:nvPr userDrawn="1"/>
        </p:nvSpPr>
        <p:spPr>
          <a:xfrm>
            <a:off x="9974599" y="6400800"/>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rgbClr val="797979"/>
                </a:solidFill>
                <a:latin typeface="Lufga" panose="00000500000000000000" pitchFamily="50" charset="0"/>
              </a:rPr>
              <a:t>#GlobalAI2022</a:t>
            </a:r>
          </a:p>
        </p:txBody>
      </p:sp>
      <p:graphicFrame>
        <p:nvGraphicFramePr>
          <p:cNvPr id="7" name="Objeto 6">
            <a:extLst>
              <a:ext uri="{FF2B5EF4-FFF2-40B4-BE49-F238E27FC236}">
                <a16:creationId xmlns:a16="http://schemas.microsoft.com/office/drawing/2014/main" id="{CBECC33C-9499-444B-B888-37513F228E2F}"/>
              </a:ext>
            </a:extLst>
          </p:cNvPr>
          <p:cNvGraphicFramePr>
            <a:graphicFrameLocks noChangeAspect="1"/>
          </p:cNvGraphicFramePr>
          <p:nvPr userDrawn="1">
            <p:extLst>
              <p:ext uri="{D42A27DB-BD31-4B8C-83A1-F6EECF244321}">
                <p14:modId xmlns:p14="http://schemas.microsoft.com/office/powerpoint/2010/main" val="1187877119"/>
              </p:ext>
            </p:extLst>
          </p:nvPr>
        </p:nvGraphicFramePr>
        <p:xfrm>
          <a:off x="11590698" y="6357533"/>
          <a:ext cx="308626" cy="307777"/>
        </p:xfrm>
        <a:graphic>
          <a:graphicData uri="http://schemas.openxmlformats.org/presentationml/2006/ole">
            <mc:AlternateContent xmlns:mc="http://schemas.openxmlformats.org/markup-compatibility/2006">
              <mc:Choice xmlns:v="urn:schemas-microsoft-com:vml" Requires="v">
                <p:oleObj spid="_x0000_s26644" name="CorelDRAW" r:id="rId5" imgW="2885818" imgH="2878380" progId="CorelDraw.Graphic.22">
                  <p:embed/>
                </p:oleObj>
              </mc:Choice>
              <mc:Fallback>
                <p:oleObj name="CorelDRAW" r:id="rId5" imgW="2885818" imgH="2878380" progId="CorelDraw.Graphic.22">
                  <p:embed/>
                  <p:pic>
                    <p:nvPicPr>
                      <p:cNvPr id="7" name="Objeto 6">
                        <a:extLst>
                          <a:ext uri="{FF2B5EF4-FFF2-40B4-BE49-F238E27FC236}">
                            <a16:creationId xmlns:a16="http://schemas.microsoft.com/office/drawing/2014/main" id="{7799BCE9-E68E-4A80-9710-F4B09668FAB6}"/>
                          </a:ext>
                        </a:extLst>
                      </p:cNvPr>
                      <p:cNvPicPr/>
                      <p:nvPr/>
                    </p:nvPicPr>
                    <p:blipFill>
                      <a:blip r:embed="rId6">
                        <a:lum bright="-40000" contrast="-40000"/>
                      </a:blip>
                      <a:stretch>
                        <a:fillRect/>
                      </a:stretch>
                    </p:blipFill>
                    <p:spPr>
                      <a:xfrm>
                        <a:off x="11590698" y="6357533"/>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403130877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Image Left - List Right">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4071668" y="2069103"/>
            <a:ext cx="7535115" cy="579518"/>
          </a:xfrm>
          <a:prstGeom prst="rect">
            <a:avLst/>
          </a:prstGeom>
        </p:spPr>
        <p:txBody>
          <a:bodyPr lIns="274320" anchor="t"/>
          <a:lstStyle>
            <a:lvl1pPr marL="0" indent="0" algn="l">
              <a:lnSpc>
                <a:spcPct val="150000"/>
              </a:lnSpc>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dirty="0"/>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a:off x="1794293" y="1776454"/>
            <a:ext cx="1971675" cy="402049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latin typeface="Lufga" panose="00000500000000000000" pitchFamily="50" charset="0"/>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a:off x="0" y="1776454"/>
            <a:ext cx="3640347" cy="402049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66" name="Content Placeholder 54">
            <a:extLst>
              <a:ext uri="{FF2B5EF4-FFF2-40B4-BE49-F238E27FC236}">
                <a16:creationId xmlns:a16="http://schemas.microsoft.com/office/drawing/2014/main" id="{9212B039-8523-8D4B-867D-A6E79EAAE615}"/>
              </a:ext>
            </a:extLst>
          </p:cNvPr>
          <p:cNvSpPr>
            <a:spLocks noGrp="1"/>
          </p:cNvSpPr>
          <p:nvPr>
            <p:ph sz="quarter" idx="36" hasCustomPrompt="1"/>
          </p:nvPr>
        </p:nvSpPr>
        <p:spPr>
          <a:xfrm>
            <a:off x="574354" y="2069103"/>
            <a:ext cx="2439878" cy="3441056"/>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Tree>
    <p:extLst>
      <p:ext uri="{BB962C8B-B14F-4D97-AF65-F5344CB8AC3E}">
        <p14:creationId xmlns:p14="http://schemas.microsoft.com/office/powerpoint/2010/main" val="2366284859"/>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0-#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750" fill="hold"/>
                                        <p:tgtEl>
                                          <p:spTgt spid="15"/>
                                        </p:tgtEl>
                                        <p:attrNameLst>
                                          <p:attrName>ppt_x</p:attrName>
                                        </p:attrNameLst>
                                      </p:cBhvr>
                                      <p:tavLst>
                                        <p:tav tm="0">
                                          <p:val>
                                            <p:strVal val="0-#ppt_w/2"/>
                                          </p:val>
                                        </p:tav>
                                        <p:tav tm="100000">
                                          <p:val>
                                            <p:strVal val="#ppt_x"/>
                                          </p:val>
                                        </p:tav>
                                      </p:tavLst>
                                    </p:anim>
                                    <p:anim calcmode="lin" valueType="num">
                                      <p:cBhvr additive="base">
                                        <p:cTn id="12" dur="750" fill="hold"/>
                                        <p:tgtEl>
                                          <p:spTgt spid="15"/>
                                        </p:tgtEl>
                                        <p:attrNameLst>
                                          <p:attrName>ppt_y</p:attrName>
                                        </p:attrNameLst>
                                      </p:cBhvr>
                                      <p:tavLst>
                                        <p:tav tm="0">
                                          <p:val>
                                            <p:strVal val="#ppt_y"/>
                                          </p:val>
                                        </p:tav>
                                        <p:tav tm="100000">
                                          <p:val>
                                            <p:strVal val="#ppt_y"/>
                                          </p:val>
                                        </p:tav>
                                      </p:tavLst>
                                    </p:anim>
                                  </p:childTnLst>
                                </p:cTn>
                              </p:par>
                            </p:childTnLst>
                          </p:cTn>
                        </p:par>
                        <p:par>
                          <p:cTn id="13" fill="hold">
                            <p:stCondLst>
                              <p:cond delay="750"/>
                            </p:stCondLst>
                            <p:childTnLst>
                              <p:par>
                                <p:cTn id="14" presetID="10" presetClass="entr" presetSubtype="0" fill="hold" grpId="0" nodeType="afterEffect">
                                  <p:stCondLst>
                                    <p:cond delay="0"/>
                                  </p:stCondLst>
                                  <p:childTnLst>
                                    <p:set>
                                      <p:cBhvr>
                                        <p:cTn id="15" dur="1" fill="hold">
                                          <p:stCondLst>
                                            <p:cond delay="0"/>
                                          </p:stCondLst>
                                        </p:cTn>
                                        <p:tgtEl>
                                          <p:spTgt spid="66">
                                            <p:txEl>
                                              <p:pRg st="0" end="0"/>
                                            </p:txEl>
                                          </p:spTgt>
                                        </p:tgtEl>
                                        <p:attrNameLst>
                                          <p:attrName>style.visibility</p:attrName>
                                        </p:attrNameLst>
                                      </p:cBhvr>
                                      <p:to>
                                        <p:strVal val="visible"/>
                                      </p:to>
                                    </p:set>
                                    <p:animEffect transition="in" filter="fade">
                                      <p:cBhvr>
                                        <p:cTn id="16" dur="500"/>
                                        <p:tgtEl>
                                          <p:spTgt spid="66">
                                            <p:txEl>
                                              <p:pRg st="0" end="0"/>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10">
                                            <p:txEl>
                                              <p:pRg st="0" end="0"/>
                                            </p:txEl>
                                          </p:spTgt>
                                        </p:tgtEl>
                                        <p:attrNameLst>
                                          <p:attrName>style.visibility</p:attrName>
                                        </p:attrNameLst>
                                      </p:cBhvr>
                                      <p:to>
                                        <p:strVal val="visible"/>
                                      </p:to>
                                    </p:set>
                                    <p:animEffect transition="in" filter="fade">
                                      <p:cBhvr>
                                        <p:cTn id="21" dur="500"/>
                                        <p:tgtEl>
                                          <p:spTgt spid="10">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10" presetClass="entr" presetSubtype="0" fill="hold" nodeType="click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4" grpId="0" animBg="1"/>
      <p:bldP spid="15" grpId="0" animBg="1"/>
      <p:bldP spid="66" grpId="0" build="p">
        <p:tmplLst>
          <p:tmpl lvl="1">
            <p:tnLst>
              <p:par>
                <p:cTn presetID="10" presetClass="entr" presetSubtype="0" fill="hold" nodeType="afterEffect">
                  <p:stCondLst>
                    <p:cond delay="0"/>
                  </p:stCondLst>
                  <p:childTnLst>
                    <p:set>
                      <p:cBhvr>
                        <p:cTn dur="1" fill="hold">
                          <p:stCondLst>
                            <p:cond delay="0"/>
                          </p:stCondLst>
                        </p:cTn>
                        <p:tgtEl>
                          <p:spTgt spid="66"/>
                        </p:tgtEl>
                        <p:attrNameLst>
                          <p:attrName>style.visibility</p:attrName>
                        </p:attrNameLst>
                      </p:cBhvr>
                      <p:to>
                        <p:strVal val="visible"/>
                      </p:to>
                    </p:set>
                    <p:animEffect transition="in" filter="fade">
                      <p:cBhvr>
                        <p:cTn dur="500"/>
                        <p:tgtEl>
                          <p:spTgt spid="66"/>
                        </p:tgtEl>
                      </p:cBhvr>
                    </p:animEffect>
                  </p:childTnLst>
                </p:cTn>
              </p:par>
            </p:tnLst>
          </p:tmpl>
        </p:tmplLst>
      </p:bldP>
    </p:bldLst>
  </p:timing>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Speaker presentation 01">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23580" name="CorelDRAW" r:id="rId4" imgW="11950428" imgH="3481884" progId="CorelDraw.Graphic.22">
                  <p:embed/>
                </p:oleObj>
              </mc:Choice>
              <mc:Fallback>
                <p:oleObj name="CorelDRAW" r:id="rId4" imgW="11950428" imgH="3481884" progId="CorelDraw.Graphic.22">
                  <p:embed/>
                  <p:pic>
                    <p:nvPicPr>
                      <p:cNvPr id="3" name="Objeto 2">
                        <a:extLst>
                          <a:ext uri="{FF2B5EF4-FFF2-40B4-BE49-F238E27FC236}">
                            <a16:creationId xmlns:a16="http://schemas.microsoft.com/office/drawing/2014/main" id="{F6B252F9-C8D1-48A4-AE44-8F9B09B43338}"/>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4B582B7D-895C-4A9C-8344-1CB7FFE79E9A}"/>
              </a:ext>
            </a:extLst>
          </p:cNvPr>
          <p:cNvSpPr>
            <a:spLocks noGrp="1"/>
          </p:cNvSpPr>
          <p:nvPr>
            <p:ph type="title" hasCustomPrompt="1"/>
          </p:nvPr>
        </p:nvSpPr>
        <p:spPr>
          <a:xfrm>
            <a:off x="760730" y="36888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Presentation title </a:t>
            </a:r>
          </a:p>
        </p:txBody>
      </p:sp>
      <p:sp>
        <p:nvSpPr>
          <p:cNvPr id="6" name="Text Placeholder 4">
            <a:extLst>
              <a:ext uri="{FF2B5EF4-FFF2-40B4-BE49-F238E27FC236}">
                <a16:creationId xmlns:a16="http://schemas.microsoft.com/office/drawing/2014/main" id="{D8D84174-A8EC-4C19-9B13-3825553E0681}"/>
              </a:ext>
            </a:extLst>
          </p:cNvPr>
          <p:cNvSpPr>
            <a:spLocks noGrp="1"/>
          </p:cNvSpPr>
          <p:nvPr>
            <p:ph type="body" sz="quarter" idx="12" hasCustomPrompt="1"/>
          </p:nvPr>
        </p:nvSpPr>
        <p:spPr>
          <a:xfrm>
            <a:off x="1455420" y="4729480"/>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name</a:t>
            </a:r>
          </a:p>
        </p:txBody>
      </p:sp>
      <p:sp>
        <p:nvSpPr>
          <p:cNvPr id="7" name="Text Placeholder 4">
            <a:extLst>
              <a:ext uri="{FF2B5EF4-FFF2-40B4-BE49-F238E27FC236}">
                <a16:creationId xmlns:a16="http://schemas.microsoft.com/office/drawing/2014/main" id="{D43FC632-B7E7-4776-B39E-7CB313111132}"/>
              </a:ext>
            </a:extLst>
          </p:cNvPr>
          <p:cNvSpPr>
            <a:spLocks noGrp="1"/>
          </p:cNvSpPr>
          <p:nvPr>
            <p:ph type="body" sz="quarter" idx="15" hasCustomPrompt="1"/>
          </p:nvPr>
        </p:nvSpPr>
        <p:spPr>
          <a:xfrm>
            <a:off x="1455416" y="5053138"/>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subtitle text</a:t>
            </a:r>
          </a:p>
        </p:txBody>
      </p:sp>
      <p:sp>
        <p:nvSpPr>
          <p:cNvPr id="22" name="Text Placeholder 4">
            <a:extLst>
              <a:ext uri="{FF2B5EF4-FFF2-40B4-BE49-F238E27FC236}">
                <a16:creationId xmlns:a16="http://schemas.microsoft.com/office/drawing/2014/main" id="{30DC3908-B215-4870-84DB-EF97BE8CBFE8}"/>
              </a:ext>
            </a:extLst>
          </p:cNvPr>
          <p:cNvSpPr txBox="1">
            <a:spLocks/>
          </p:cNvSpPr>
          <p:nvPr userDrawn="1"/>
        </p:nvSpPr>
        <p:spPr>
          <a:xfrm>
            <a:off x="2689860" y="2217478"/>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23" name="Objeto 22">
            <a:extLst>
              <a:ext uri="{FF2B5EF4-FFF2-40B4-BE49-F238E27FC236}">
                <a16:creationId xmlns:a16="http://schemas.microsoft.com/office/drawing/2014/main" id="{620C25E2-2233-43BC-904F-27049F389844}"/>
              </a:ext>
            </a:extLst>
          </p:cNvPr>
          <p:cNvGraphicFramePr>
            <a:graphicFrameLocks noChangeAspect="1"/>
          </p:cNvGraphicFramePr>
          <p:nvPr userDrawn="1">
            <p:extLst>
              <p:ext uri="{D42A27DB-BD31-4B8C-83A1-F6EECF244321}">
                <p14:modId xmlns:p14="http://schemas.microsoft.com/office/powerpoint/2010/main" val="2327643304"/>
              </p:ext>
            </p:extLst>
          </p:nvPr>
        </p:nvGraphicFramePr>
        <p:xfrm>
          <a:off x="760731" y="745883"/>
          <a:ext cx="5201920" cy="1624581"/>
        </p:xfrm>
        <a:graphic>
          <a:graphicData uri="http://schemas.openxmlformats.org/presentationml/2006/ole">
            <mc:AlternateContent xmlns:mc="http://schemas.openxmlformats.org/markup-compatibility/2006">
              <mc:Choice xmlns:v="urn:schemas-microsoft-com:vml" Requires="v">
                <p:oleObj spid="_x0000_s23581" name="CorelDRAW" r:id="rId6" imgW="7076880" imgH="2216160" progId="CorelDraw.Graphic.22">
                  <p:embed/>
                </p:oleObj>
              </mc:Choice>
              <mc:Fallback>
                <p:oleObj name="CorelDRAW" r:id="rId6" imgW="7076880" imgH="2216160" progId="CorelDraw.Graphic.22">
                  <p:embed/>
                  <p:pic>
                    <p:nvPicPr>
                      <p:cNvPr id="23" name="Objeto 22">
                        <a:extLst>
                          <a:ext uri="{FF2B5EF4-FFF2-40B4-BE49-F238E27FC236}">
                            <a16:creationId xmlns:a16="http://schemas.microsoft.com/office/drawing/2014/main" id="{620C25E2-2233-43BC-904F-27049F389844}"/>
                          </a:ext>
                        </a:extLst>
                      </p:cNvPr>
                      <p:cNvPicPr/>
                      <p:nvPr/>
                    </p:nvPicPr>
                    <p:blipFill>
                      <a:blip r:embed="rId7"/>
                      <a:stretch>
                        <a:fillRect/>
                      </a:stretch>
                    </p:blipFill>
                    <p:spPr>
                      <a:xfrm>
                        <a:off x="760731" y="745883"/>
                        <a:ext cx="5201920" cy="1624581"/>
                      </a:xfrm>
                      <a:prstGeom prst="rect">
                        <a:avLst/>
                      </a:prstGeom>
                    </p:spPr>
                  </p:pic>
                </p:oleObj>
              </mc:Fallback>
            </mc:AlternateContent>
          </a:graphicData>
        </a:graphic>
      </p:graphicFrame>
      <p:sp>
        <p:nvSpPr>
          <p:cNvPr id="24" name="Text Placeholder 4">
            <a:extLst>
              <a:ext uri="{FF2B5EF4-FFF2-40B4-BE49-F238E27FC236}">
                <a16:creationId xmlns:a16="http://schemas.microsoft.com/office/drawing/2014/main" id="{8A8CDC70-D732-4DB7-8695-A41BC6D4A95B}"/>
              </a:ext>
            </a:extLst>
          </p:cNvPr>
          <p:cNvSpPr txBox="1">
            <a:spLocks/>
          </p:cNvSpPr>
          <p:nvPr userDrawn="1"/>
        </p:nvSpPr>
        <p:spPr>
          <a:xfrm>
            <a:off x="5948953" y="6324923"/>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25" name="Objeto 24">
            <a:extLst>
              <a:ext uri="{FF2B5EF4-FFF2-40B4-BE49-F238E27FC236}">
                <a16:creationId xmlns:a16="http://schemas.microsoft.com/office/drawing/2014/main" id="{25B56E88-F47A-41E4-918E-52892AC7E0BA}"/>
              </a:ext>
            </a:extLst>
          </p:cNvPr>
          <p:cNvGraphicFramePr>
            <a:graphicFrameLocks noChangeAspect="1"/>
          </p:cNvGraphicFramePr>
          <p:nvPr userDrawn="1">
            <p:extLst>
              <p:ext uri="{D42A27DB-BD31-4B8C-83A1-F6EECF244321}">
                <p14:modId xmlns:p14="http://schemas.microsoft.com/office/powerpoint/2010/main" val="1183980352"/>
              </p:ext>
            </p:extLst>
          </p:nvPr>
        </p:nvGraphicFramePr>
        <p:xfrm>
          <a:off x="7565052" y="6281656"/>
          <a:ext cx="308626" cy="307777"/>
        </p:xfrm>
        <a:graphic>
          <a:graphicData uri="http://schemas.openxmlformats.org/presentationml/2006/ole">
            <mc:AlternateContent xmlns:mc="http://schemas.openxmlformats.org/markup-compatibility/2006">
              <mc:Choice xmlns:v="urn:schemas-microsoft-com:vml" Requires="v">
                <p:oleObj spid="_x0000_s23582" name="CorelDRAW" r:id="rId8" imgW="2885818" imgH="2878380" progId="CorelDraw.Graphic.22">
                  <p:embed/>
                </p:oleObj>
              </mc:Choice>
              <mc:Fallback>
                <p:oleObj name="CorelDRAW" r:id="rId8" imgW="2885818" imgH="2878380" progId="CorelDraw.Graphic.22">
                  <p:embed/>
                  <p:pic>
                    <p:nvPicPr>
                      <p:cNvPr id="25" name="Objeto 24">
                        <a:extLst>
                          <a:ext uri="{FF2B5EF4-FFF2-40B4-BE49-F238E27FC236}">
                            <a16:creationId xmlns:a16="http://schemas.microsoft.com/office/drawing/2014/main" id="{25B56E88-F47A-41E4-918E-52892AC7E0BA}"/>
                          </a:ext>
                        </a:extLst>
                      </p:cNvPr>
                      <p:cNvPicPr/>
                      <p:nvPr/>
                    </p:nvPicPr>
                    <p:blipFill>
                      <a:blip r:embed="rId9"/>
                      <a:stretch>
                        <a:fillRect/>
                      </a:stretch>
                    </p:blipFill>
                    <p:spPr>
                      <a:xfrm>
                        <a:off x="7565052" y="6281656"/>
                        <a:ext cx="308626" cy="307777"/>
                      </a:xfrm>
                      <a:prstGeom prst="rect">
                        <a:avLst/>
                      </a:prstGeom>
                    </p:spPr>
                  </p:pic>
                </p:oleObj>
              </mc:Fallback>
            </mc:AlternateContent>
          </a:graphicData>
        </a:graphic>
      </p:graphicFrame>
      <p:pic>
        <p:nvPicPr>
          <p:cNvPr id="27" name="Imagen 26">
            <a:extLst>
              <a:ext uri="{FF2B5EF4-FFF2-40B4-BE49-F238E27FC236}">
                <a16:creationId xmlns:a16="http://schemas.microsoft.com/office/drawing/2014/main" id="{FB324CA5-B85C-4823-92E5-85E4DA0B6463}"/>
              </a:ext>
            </a:extLst>
          </p:cNvPr>
          <p:cNvPicPr>
            <a:picLocks noChangeAspect="1"/>
          </p:cNvPicPr>
          <p:nvPr userDrawn="1"/>
        </p:nvPicPr>
        <p:blipFill>
          <a:blip r:embed="rId10"/>
          <a:stretch>
            <a:fillRect/>
          </a:stretch>
        </p:blipFill>
        <p:spPr>
          <a:xfrm>
            <a:off x="8427720" y="409104"/>
            <a:ext cx="3332953" cy="6039792"/>
          </a:xfrm>
          <a:prstGeom prst="rect">
            <a:avLst/>
          </a:prstGeom>
        </p:spPr>
      </p:pic>
    </p:spTree>
    <p:extLst>
      <p:ext uri="{BB962C8B-B14F-4D97-AF65-F5344CB8AC3E}">
        <p14:creationId xmlns:p14="http://schemas.microsoft.com/office/powerpoint/2010/main" val="41145887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27"/>
                                        </p:tgtEl>
                                        <p:attrNameLst>
                                          <p:attrName>style.visibility</p:attrName>
                                        </p:attrNameLst>
                                      </p:cBhvr>
                                      <p:to>
                                        <p:strVal val="visible"/>
                                      </p:to>
                                    </p:set>
                                    <p:animEffect transition="in" filter="fade">
                                      <p:cBhvr>
                                        <p:cTn id="7" dur="500"/>
                                        <p:tgtEl>
                                          <p:spTgt spid="27"/>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23"/>
                                        </p:tgtEl>
                                        <p:attrNameLst>
                                          <p:attrName>style.visibility</p:attrName>
                                        </p:attrNameLst>
                                      </p:cBhvr>
                                      <p:to>
                                        <p:strVal val="visible"/>
                                      </p:to>
                                    </p:set>
                                    <p:animEffect transition="in" filter="fade">
                                      <p:cBhvr>
                                        <p:cTn id="11" dur="500"/>
                                        <p:tgtEl>
                                          <p:spTgt spid="23"/>
                                        </p:tgtEl>
                                      </p:cBhvr>
                                    </p:animEffect>
                                  </p:childTnLst>
                                </p:cTn>
                              </p:par>
                              <p:par>
                                <p:cTn id="12" presetID="10" presetClass="entr" presetSubtype="0" fill="hold" grpId="0" nodeType="withEffect">
                                  <p:stCondLst>
                                    <p:cond delay="0"/>
                                  </p:stCondLst>
                                  <p:childTnLst>
                                    <p:set>
                                      <p:cBhvr>
                                        <p:cTn id="13" dur="1" fill="hold">
                                          <p:stCondLst>
                                            <p:cond delay="0"/>
                                          </p:stCondLst>
                                        </p:cTn>
                                        <p:tgtEl>
                                          <p:spTgt spid="22"/>
                                        </p:tgtEl>
                                        <p:attrNameLst>
                                          <p:attrName>style.visibility</p:attrName>
                                        </p:attrNameLst>
                                      </p:cBhvr>
                                      <p:to>
                                        <p:strVal val="visible"/>
                                      </p:to>
                                    </p:set>
                                    <p:animEffect transition="in" filter="fade">
                                      <p:cBhvr>
                                        <p:cTn id="14" dur="500"/>
                                        <p:tgtEl>
                                          <p:spTgt spid="22"/>
                                        </p:tgtEl>
                                      </p:cBhvr>
                                    </p:animEffect>
                                  </p:childTnLst>
                                </p:cTn>
                              </p:par>
                            </p:childTnLst>
                          </p:cTn>
                        </p:par>
                        <p:par>
                          <p:cTn id="15" fill="hold">
                            <p:stCondLst>
                              <p:cond delay="1000"/>
                            </p:stCondLst>
                            <p:childTnLst>
                              <p:par>
                                <p:cTn id="16" presetID="10" presetClass="entr" presetSubtype="0" fill="hold" grpId="0" nodeType="afterEffect">
                                  <p:stCondLst>
                                    <p:cond delay="0"/>
                                  </p:stCondLst>
                                  <p:childTnLst>
                                    <p:set>
                                      <p:cBhvr>
                                        <p:cTn id="17" dur="1" fill="hold">
                                          <p:stCondLst>
                                            <p:cond delay="0"/>
                                          </p:stCondLst>
                                        </p:cTn>
                                        <p:tgtEl>
                                          <p:spTgt spid="5"/>
                                        </p:tgtEl>
                                        <p:attrNameLst>
                                          <p:attrName>style.visibility</p:attrName>
                                        </p:attrNameLst>
                                      </p:cBhvr>
                                      <p:to>
                                        <p:strVal val="visible"/>
                                      </p:to>
                                    </p:set>
                                    <p:animEffect transition="in" filter="fade">
                                      <p:cBhvr>
                                        <p:cTn id="18" dur="500"/>
                                        <p:tgtEl>
                                          <p:spTgt spid="5"/>
                                        </p:tgtEl>
                                      </p:cBhvr>
                                    </p:animEffect>
                                  </p:childTnLst>
                                </p:cTn>
                              </p:par>
                            </p:childTnLst>
                          </p:cTn>
                        </p:par>
                        <p:par>
                          <p:cTn id="19" fill="hold">
                            <p:stCondLst>
                              <p:cond delay="1500"/>
                            </p:stCondLst>
                            <p:childTnLst>
                              <p:par>
                                <p:cTn id="20" presetID="10" presetClass="entr" presetSubtype="0" fill="hold" grpId="0" nodeType="afterEffect">
                                  <p:stCondLst>
                                    <p:cond delay="0"/>
                                  </p:stCondLst>
                                  <p:childTnLst>
                                    <p:set>
                                      <p:cBhvr>
                                        <p:cTn id="21" dur="1" fill="hold">
                                          <p:stCondLst>
                                            <p:cond delay="0"/>
                                          </p:stCondLst>
                                        </p:cTn>
                                        <p:tgtEl>
                                          <p:spTgt spid="6">
                                            <p:txEl>
                                              <p:pRg st="0" end="0"/>
                                            </p:txEl>
                                          </p:spTgt>
                                        </p:tgtEl>
                                        <p:attrNameLst>
                                          <p:attrName>style.visibility</p:attrName>
                                        </p:attrNameLst>
                                      </p:cBhvr>
                                      <p:to>
                                        <p:strVal val="visible"/>
                                      </p:to>
                                    </p:set>
                                    <p:animEffect transition="in" filter="fade">
                                      <p:cBhvr>
                                        <p:cTn id="22" dur="500"/>
                                        <p:tgtEl>
                                          <p:spTgt spid="6">
                                            <p:txEl>
                                              <p:pRg st="0" end="0"/>
                                            </p:txEl>
                                          </p:spTgt>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7">
                                            <p:txEl>
                                              <p:pRg st="0" end="0"/>
                                            </p:txEl>
                                          </p:spTgt>
                                        </p:tgtEl>
                                        <p:attrNameLst>
                                          <p:attrName>style.visibility</p:attrName>
                                        </p:attrNameLst>
                                      </p:cBhvr>
                                      <p:to>
                                        <p:strVal val="visible"/>
                                      </p:to>
                                    </p:set>
                                    <p:animEffect transition="in" filter="fade">
                                      <p:cBhvr>
                                        <p:cTn id="25" dur="500"/>
                                        <p:tgtEl>
                                          <p:spTgt spid="7">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6" grpId="0" build="p">
        <p:tmplLst>
          <p:tmpl lvl="1">
            <p:tnLst>
              <p:par>
                <p:cTn presetID="10" presetClass="entr" presetSubtype="0" fill="hold" nodeType="afterEffect">
                  <p:stCondLst>
                    <p:cond delay="0"/>
                  </p:stCondLst>
                  <p:childTnLst>
                    <p:set>
                      <p:cBhvr>
                        <p:cTn dur="1" fill="hold">
                          <p:stCondLst>
                            <p:cond delay="0"/>
                          </p:stCondLst>
                        </p:cTn>
                        <p:tgtEl>
                          <p:spTgt spid="6"/>
                        </p:tgtEl>
                        <p:attrNameLst>
                          <p:attrName>style.visibility</p:attrName>
                        </p:attrNameLst>
                      </p:cBhvr>
                      <p:to>
                        <p:strVal val="visible"/>
                      </p:to>
                    </p:set>
                    <p:animEffect transition="in" filter="fade">
                      <p:cBhvr>
                        <p:cTn dur="500"/>
                        <p:tgtEl>
                          <p:spTgt spid="6"/>
                        </p:tgtEl>
                      </p:cBhvr>
                    </p:animEffect>
                  </p:childTnLst>
                </p:cTn>
              </p:par>
            </p:tnLst>
          </p:tmpl>
        </p:tmplLst>
      </p:bldP>
      <p:bldP spid="7" grpId="0" build="p">
        <p:tmplLst>
          <p:tmpl lvl="1">
            <p:tnLst>
              <p:par>
                <p:cTn presetID="10" presetClass="entr" presetSubtype="0" fill="hold" nodeType="withEffect">
                  <p:stCondLst>
                    <p:cond delay="0"/>
                  </p:stCondLst>
                  <p:childTnLst>
                    <p:set>
                      <p:cBhvr>
                        <p:cTn dur="1" fill="hold">
                          <p:stCondLst>
                            <p:cond delay="0"/>
                          </p:stCondLst>
                        </p:cTn>
                        <p:tgtEl>
                          <p:spTgt spid="7"/>
                        </p:tgtEl>
                        <p:attrNameLst>
                          <p:attrName>style.visibility</p:attrName>
                        </p:attrNameLst>
                      </p:cBhvr>
                      <p:to>
                        <p:strVal val="visible"/>
                      </p:to>
                    </p:set>
                    <p:animEffect transition="in" filter="fade">
                      <p:cBhvr>
                        <p:cTn dur="500"/>
                        <p:tgtEl>
                          <p:spTgt spid="7"/>
                        </p:tgtEl>
                      </p:cBhvr>
                    </p:animEffect>
                  </p:childTnLst>
                </p:cTn>
              </p:par>
            </p:tnLst>
          </p:tmpl>
        </p:tmplLst>
      </p:bldP>
      <p:bldP spid="22" grpId="0"/>
    </p:bldLst>
  </p:timing>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1_Image Left - List Right">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4071668" y="2069103"/>
            <a:ext cx="7535115" cy="579518"/>
          </a:xfrm>
          <a:prstGeom prst="rect">
            <a:avLst/>
          </a:prstGeom>
        </p:spPr>
        <p:txBody>
          <a:bodyPr lIns="274320" anchor="t"/>
          <a:lstStyle>
            <a:lvl1pPr marL="0" indent="0" algn="l">
              <a:lnSpc>
                <a:spcPct val="150000"/>
              </a:lnSpc>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a:off x="1794293" y="1776454"/>
            <a:ext cx="1971675" cy="402049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latin typeface="Lufga" panose="00000500000000000000" pitchFamily="50" charset="0"/>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a:off x="0" y="1776454"/>
            <a:ext cx="3640347" cy="402049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7" name="Text Placeholder 9">
            <a:extLst>
              <a:ext uri="{FF2B5EF4-FFF2-40B4-BE49-F238E27FC236}">
                <a16:creationId xmlns:a16="http://schemas.microsoft.com/office/drawing/2014/main" id="{9BD5E06F-7AD1-8645-8492-77AAEE69C746}"/>
              </a:ext>
            </a:extLst>
          </p:cNvPr>
          <p:cNvSpPr>
            <a:spLocks noGrp="1"/>
          </p:cNvSpPr>
          <p:nvPr>
            <p:ph type="body" sz="quarter" idx="14" hasCustomPrompt="1"/>
          </p:nvPr>
        </p:nvSpPr>
        <p:spPr>
          <a:xfrm>
            <a:off x="585217" y="2069103"/>
            <a:ext cx="2896537" cy="579518"/>
          </a:xfrm>
          <a:prstGeom prst="rect">
            <a:avLst/>
          </a:prstGeom>
        </p:spPr>
        <p:txBody>
          <a:bodyPr lIns="274320" anchor="t"/>
          <a:lstStyle>
            <a:lvl1pPr marL="0" indent="0" algn="l">
              <a:lnSpc>
                <a:spcPct val="150000"/>
              </a:lnSpc>
              <a:buNone/>
              <a:defRPr>
                <a:latin typeface="Lufga" panose="00000500000000000000" pitchFamily="50" charset="0"/>
              </a:defRPr>
            </a:lvl1pPr>
          </a:lstStyle>
          <a:p>
            <a:pPr lvl="0"/>
            <a:r>
              <a:rPr lang="en-US"/>
              <a:t>Click to add text</a:t>
            </a:r>
          </a:p>
        </p:txBody>
      </p:sp>
    </p:spTree>
    <p:extLst>
      <p:ext uri="{BB962C8B-B14F-4D97-AF65-F5344CB8AC3E}">
        <p14:creationId xmlns:p14="http://schemas.microsoft.com/office/powerpoint/2010/main" val="1518749756"/>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0-#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750" fill="hold"/>
                                        <p:tgtEl>
                                          <p:spTgt spid="15"/>
                                        </p:tgtEl>
                                        <p:attrNameLst>
                                          <p:attrName>ppt_x</p:attrName>
                                        </p:attrNameLst>
                                      </p:cBhvr>
                                      <p:tavLst>
                                        <p:tav tm="0">
                                          <p:val>
                                            <p:strVal val="0-#ppt_w/2"/>
                                          </p:val>
                                        </p:tav>
                                        <p:tav tm="100000">
                                          <p:val>
                                            <p:strVal val="#ppt_x"/>
                                          </p:val>
                                        </p:tav>
                                      </p:tavLst>
                                    </p:anim>
                                    <p:anim calcmode="lin" valueType="num">
                                      <p:cBhvr additive="base">
                                        <p:cTn id="12" dur="750" fill="hold"/>
                                        <p:tgtEl>
                                          <p:spTgt spid="15"/>
                                        </p:tgtEl>
                                        <p:attrNameLst>
                                          <p:attrName>ppt_y</p:attrName>
                                        </p:attrNameLst>
                                      </p:cBhvr>
                                      <p:tavLst>
                                        <p:tav tm="0">
                                          <p:val>
                                            <p:strVal val="#ppt_y"/>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10">
                                            <p:txEl>
                                              <p:pRg st="0" end="0"/>
                                            </p:txEl>
                                          </p:spTgt>
                                        </p:tgtEl>
                                        <p:attrNameLst>
                                          <p:attrName>style.visibility</p:attrName>
                                        </p:attrNameLst>
                                      </p:cBhvr>
                                      <p:to>
                                        <p:strVal val="visible"/>
                                      </p:to>
                                    </p:set>
                                    <p:animEffect transition="in" filter="fade">
                                      <p:cBhvr>
                                        <p:cTn id="17" dur="500"/>
                                        <p:tgtEl>
                                          <p:spTgt spid="10">
                                            <p:txEl>
                                              <p:pRg st="0" end="0"/>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7">
                                            <p:txEl>
                                              <p:pRg st="0" end="0"/>
                                            </p:txEl>
                                          </p:spTgt>
                                        </p:tgtEl>
                                        <p:attrNameLst>
                                          <p:attrName>style.visibility</p:attrName>
                                        </p:attrNameLst>
                                      </p:cBhvr>
                                      <p:to>
                                        <p:strVal val="visible"/>
                                      </p:to>
                                    </p:set>
                                    <p:animEffect transition="in" filter="fade">
                                      <p:cBhvr>
                                        <p:cTn id="22" dur="500"/>
                                        <p:tgtEl>
                                          <p:spTgt spid="7">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10" presetClass="entr" presetSubtype="0" fill="hold" nodeType="click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4" grpId="0" animBg="1"/>
      <p:bldP spid="15" grpId="0" animBg="1"/>
      <p:bldP spid="7" grpId="0" build="p">
        <p:tmplLst>
          <p:tmpl lvl="1">
            <p:tnLst>
              <p:par>
                <p:cTn presetID="10" presetClass="entr" presetSubtype="0" fill="hold" nodeType="clickEffect">
                  <p:stCondLst>
                    <p:cond delay="0"/>
                  </p:stCondLst>
                  <p:childTnLst>
                    <p:set>
                      <p:cBhvr>
                        <p:cTn dur="1" fill="hold">
                          <p:stCondLst>
                            <p:cond delay="0"/>
                          </p:stCondLst>
                        </p:cTn>
                        <p:tgtEl>
                          <p:spTgt spid="7"/>
                        </p:tgtEl>
                        <p:attrNameLst>
                          <p:attrName>style.visibility</p:attrName>
                        </p:attrNameLst>
                      </p:cBhvr>
                      <p:to>
                        <p:strVal val="visible"/>
                      </p:to>
                    </p:set>
                    <p:animEffect transition="in" filter="fade">
                      <p:cBhvr>
                        <p:cTn dur="500"/>
                        <p:tgtEl>
                          <p:spTgt spid="7"/>
                        </p:tgtEl>
                      </p:cBhvr>
                    </p:animEffect>
                  </p:childTnLst>
                </p:cTn>
              </p:par>
            </p:tnLst>
          </p:tmpl>
        </p:tmplLst>
      </p:bldP>
    </p:bldLst>
  </p:timing>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Image Left - List Right - No Animations">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4071668" y="1630800"/>
            <a:ext cx="7535115" cy="579518"/>
          </a:xfrm>
          <a:prstGeom prst="rect">
            <a:avLst/>
          </a:prstGeom>
        </p:spPr>
        <p:txBody>
          <a:bodyPr lIns="274320" anchor="t"/>
          <a:lstStyle>
            <a:lvl1pPr marL="0" indent="0" algn="l">
              <a:lnSpc>
                <a:spcPct val="150000"/>
              </a:lnSpc>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a:off x="1794293" y="1776454"/>
            <a:ext cx="1971675" cy="402049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latin typeface="Lufga" panose="00000500000000000000" pitchFamily="50" charset="0"/>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a:off x="0" y="1776454"/>
            <a:ext cx="3640347" cy="402049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latin typeface="Lufga" panose="00000500000000000000" pitchFamily="50" charset="0"/>
              <a:ea typeface="Segoe UI" pitchFamily="34" charset="0"/>
              <a:cs typeface="Segoe UI" pitchFamily="34" charset="0"/>
            </a:endParaRPr>
          </a:p>
        </p:txBody>
      </p:sp>
      <p:sp>
        <p:nvSpPr>
          <p:cNvPr id="8" name="Text Placeholder 9">
            <a:extLst>
              <a:ext uri="{FF2B5EF4-FFF2-40B4-BE49-F238E27FC236}">
                <a16:creationId xmlns:a16="http://schemas.microsoft.com/office/drawing/2014/main" id="{2127F81C-E226-7045-96B4-EA09A1C75B0C}"/>
              </a:ext>
            </a:extLst>
          </p:cNvPr>
          <p:cNvSpPr>
            <a:spLocks noGrp="1"/>
          </p:cNvSpPr>
          <p:nvPr>
            <p:ph type="body" sz="quarter" idx="14" hasCustomPrompt="1"/>
          </p:nvPr>
        </p:nvSpPr>
        <p:spPr>
          <a:xfrm>
            <a:off x="585218" y="1630800"/>
            <a:ext cx="2861368" cy="579518"/>
          </a:xfrm>
          <a:prstGeom prst="rect">
            <a:avLst/>
          </a:prstGeom>
        </p:spPr>
        <p:txBody>
          <a:bodyPr lIns="274320" anchor="t"/>
          <a:lstStyle>
            <a:lvl1pPr marL="0" indent="0" algn="l">
              <a:lnSpc>
                <a:spcPct val="150000"/>
              </a:lnSpc>
              <a:buNone/>
              <a:defRPr>
                <a:latin typeface="Lufga" panose="00000500000000000000" pitchFamily="50" charset="0"/>
              </a:defRPr>
            </a:lvl1pPr>
          </a:lstStyle>
          <a:p>
            <a:pPr lvl="0"/>
            <a:r>
              <a:rPr lang="en-US"/>
              <a:t>Click to add text</a:t>
            </a:r>
          </a:p>
        </p:txBody>
      </p:sp>
    </p:spTree>
    <p:extLst>
      <p:ext uri="{BB962C8B-B14F-4D97-AF65-F5344CB8AC3E}">
        <p14:creationId xmlns:p14="http://schemas.microsoft.com/office/powerpoint/2010/main" val="1990891245"/>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Image Right - List Left">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638355" y="2102816"/>
            <a:ext cx="7332453" cy="579518"/>
          </a:xfrm>
          <a:prstGeom prst="rect">
            <a:avLst/>
          </a:prstGeom>
        </p:spPr>
        <p:txBody>
          <a:bodyPr lIns="274320" anchor="t"/>
          <a:lstStyle>
            <a:lvl1pPr marL="0" indent="0" algn="r">
              <a:lnSpc>
                <a:spcPct val="150000"/>
              </a:lnSpc>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flipH="1">
            <a:off x="8400151" y="1802333"/>
            <a:ext cx="1971675" cy="402049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latin typeface="Lufga" panose="00000500000000000000" pitchFamily="50" charset="0"/>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flipH="1">
            <a:off x="8551653" y="1802333"/>
            <a:ext cx="3640347" cy="402049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66" name="Content Placeholder 54">
            <a:extLst>
              <a:ext uri="{FF2B5EF4-FFF2-40B4-BE49-F238E27FC236}">
                <a16:creationId xmlns:a16="http://schemas.microsoft.com/office/drawing/2014/main" id="{9212B039-8523-8D4B-867D-A6E79EAAE615}"/>
              </a:ext>
            </a:extLst>
          </p:cNvPr>
          <p:cNvSpPr>
            <a:spLocks noGrp="1"/>
          </p:cNvSpPr>
          <p:nvPr>
            <p:ph sz="quarter" idx="36" hasCustomPrompt="1"/>
          </p:nvPr>
        </p:nvSpPr>
        <p:spPr>
          <a:xfrm>
            <a:off x="9238891" y="2092053"/>
            <a:ext cx="2439878" cy="3441056"/>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Tree>
    <p:extLst>
      <p:ext uri="{BB962C8B-B14F-4D97-AF65-F5344CB8AC3E}">
        <p14:creationId xmlns:p14="http://schemas.microsoft.com/office/powerpoint/2010/main" val="567898279"/>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2"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1+#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2"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750" fill="hold"/>
                                        <p:tgtEl>
                                          <p:spTgt spid="15"/>
                                        </p:tgtEl>
                                        <p:attrNameLst>
                                          <p:attrName>ppt_x</p:attrName>
                                        </p:attrNameLst>
                                      </p:cBhvr>
                                      <p:tavLst>
                                        <p:tav tm="0">
                                          <p:val>
                                            <p:strVal val="1+#ppt_w/2"/>
                                          </p:val>
                                        </p:tav>
                                        <p:tav tm="100000">
                                          <p:val>
                                            <p:strVal val="#ppt_x"/>
                                          </p:val>
                                        </p:tav>
                                      </p:tavLst>
                                    </p:anim>
                                    <p:anim calcmode="lin" valueType="num">
                                      <p:cBhvr additive="base">
                                        <p:cTn id="12" dur="750" fill="hold"/>
                                        <p:tgtEl>
                                          <p:spTgt spid="15"/>
                                        </p:tgtEl>
                                        <p:attrNameLst>
                                          <p:attrName>ppt_y</p:attrName>
                                        </p:attrNameLst>
                                      </p:cBhvr>
                                      <p:tavLst>
                                        <p:tav tm="0">
                                          <p:val>
                                            <p:strVal val="#ppt_y"/>
                                          </p:val>
                                        </p:tav>
                                        <p:tav tm="100000">
                                          <p:val>
                                            <p:strVal val="#ppt_y"/>
                                          </p:val>
                                        </p:tav>
                                      </p:tavLst>
                                    </p:anim>
                                  </p:childTnLst>
                                </p:cTn>
                              </p:par>
                            </p:childTnLst>
                          </p:cTn>
                        </p:par>
                        <p:par>
                          <p:cTn id="13" fill="hold">
                            <p:stCondLst>
                              <p:cond delay="750"/>
                            </p:stCondLst>
                            <p:childTnLst>
                              <p:par>
                                <p:cTn id="14" presetID="10" presetClass="entr" presetSubtype="0" fill="hold" grpId="0" nodeType="afterEffect">
                                  <p:stCondLst>
                                    <p:cond delay="0"/>
                                  </p:stCondLst>
                                  <p:childTnLst>
                                    <p:set>
                                      <p:cBhvr>
                                        <p:cTn id="15" dur="1" fill="hold">
                                          <p:stCondLst>
                                            <p:cond delay="0"/>
                                          </p:stCondLst>
                                        </p:cTn>
                                        <p:tgtEl>
                                          <p:spTgt spid="66">
                                            <p:txEl>
                                              <p:pRg st="0" end="0"/>
                                            </p:txEl>
                                          </p:spTgt>
                                        </p:tgtEl>
                                        <p:attrNameLst>
                                          <p:attrName>style.visibility</p:attrName>
                                        </p:attrNameLst>
                                      </p:cBhvr>
                                      <p:to>
                                        <p:strVal val="visible"/>
                                      </p:to>
                                    </p:set>
                                    <p:animEffect transition="in" filter="fade">
                                      <p:cBhvr>
                                        <p:cTn id="16" dur="500"/>
                                        <p:tgtEl>
                                          <p:spTgt spid="66">
                                            <p:txEl>
                                              <p:pRg st="0" end="0"/>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10">
                                            <p:txEl>
                                              <p:pRg st="0" end="0"/>
                                            </p:txEl>
                                          </p:spTgt>
                                        </p:tgtEl>
                                        <p:attrNameLst>
                                          <p:attrName>style.visibility</p:attrName>
                                        </p:attrNameLst>
                                      </p:cBhvr>
                                      <p:to>
                                        <p:strVal val="visible"/>
                                      </p:to>
                                    </p:set>
                                    <p:animEffect transition="in" filter="fade">
                                      <p:cBhvr>
                                        <p:cTn id="21" dur="500"/>
                                        <p:tgtEl>
                                          <p:spTgt spid="10">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10" presetClass="entr" presetSubtype="0" fill="hold" nodeType="click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4" grpId="0" animBg="1"/>
      <p:bldP spid="15" grpId="0" animBg="1"/>
      <p:bldP spid="66" grpId="0" build="p">
        <p:tmplLst>
          <p:tmpl lvl="1">
            <p:tnLst>
              <p:par>
                <p:cTn presetID="10" presetClass="entr" presetSubtype="0" fill="hold" nodeType="afterEffect">
                  <p:stCondLst>
                    <p:cond delay="0"/>
                  </p:stCondLst>
                  <p:childTnLst>
                    <p:set>
                      <p:cBhvr>
                        <p:cTn dur="1" fill="hold">
                          <p:stCondLst>
                            <p:cond delay="0"/>
                          </p:stCondLst>
                        </p:cTn>
                        <p:tgtEl>
                          <p:spTgt spid="66"/>
                        </p:tgtEl>
                        <p:attrNameLst>
                          <p:attrName>style.visibility</p:attrName>
                        </p:attrNameLst>
                      </p:cBhvr>
                      <p:to>
                        <p:strVal val="visible"/>
                      </p:to>
                    </p:set>
                    <p:animEffect transition="in" filter="fade">
                      <p:cBhvr>
                        <p:cTn dur="500"/>
                        <p:tgtEl>
                          <p:spTgt spid="66"/>
                        </p:tgtEl>
                      </p:cBhvr>
                    </p:animEffect>
                  </p:childTnLst>
                </p:cTn>
              </p:par>
            </p:tnLst>
          </p:tmpl>
        </p:tmplLst>
      </p:bldP>
    </p:bldLst>
  </p:timing>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1_3 Bullets">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2187575" y="2305393"/>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a:off x="-1" y="1974862"/>
            <a:ext cx="1971675" cy="106837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a:off x="-1" y="1974862"/>
            <a:ext cx="1846054" cy="106837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18" name="Text Placeholder 9">
            <a:extLst>
              <a:ext uri="{FF2B5EF4-FFF2-40B4-BE49-F238E27FC236}">
                <a16:creationId xmlns:a16="http://schemas.microsoft.com/office/drawing/2014/main" id="{5E978655-3EF6-B647-9417-5CFD3E2631A8}"/>
              </a:ext>
            </a:extLst>
          </p:cNvPr>
          <p:cNvSpPr>
            <a:spLocks noGrp="1"/>
          </p:cNvSpPr>
          <p:nvPr>
            <p:ph type="body" sz="quarter" idx="15" hasCustomPrompt="1"/>
          </p:nvPr>
        </p:nvSpPr>
        <p:spPr>
          <a:xfrm>
            <a:off x="2187575" y="3624508"/>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19" name="Rectangle 18">
            <a:extLst>
              <a:ext uri="{FF2B5EF4-FFF2-40B4-BE49-F238E27FC236}">
                <a16:creationId xmlns:a16="http://schemas.microsoft.com/office/drawing/2014/main" id="{C4CDEB42-0C04-994C-82BB-D430A9FFD8ED}"/>
              </a:ext>
            </a:extLst>
          </p:cNvPr>
          <p:cNvSpPr/>
          <p:nvPr userDrawn="1"/>
        </p:nvSpPr>
        <p:spPr bwMode="auto">
          <a:xfrm>
            <a:off x="-1" y="3293977"/>
            <a:ext cx="1971675" cy="106837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0" name="Rectangle 19">
            <a:extLst>
              <a:ext uri="{FF2B5EF4-FFF2-40B4-BE49-F238E27FC236}">
                <a16:creationId xmlns:a16="http://schemas.microsoft.com/office/drawing/2014/main" id="{FC056230-258F-2340-942A-9529B2FE5CF2}"/>
              </a:ext>
            </a:extLst>
          </p:cNvPr>
          <p:cNvSpPr/>
          <p:nvPr userDrawn="1"/>
        </p:nvSpPr>
        <p:spPr bwMode="auto">
          <a:xfrm>
            <a:off x="-1" y="3293977"/>
            <a:ext cx="1846054" cy="106837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2" name="Text Placeholder 9">
            <a:extLst>
              <a:ext uri="{FF2B5EF4-FFF2-40B4-BE49-F238E27FC236}">
                <a16:creationId xmlns:a16="http://schemas.microsoft.com/office/drawing/2014/main" id="{AE85B3C3-829F-9D4D-9617-5250C4DB57FC}"/>
              </a:ext>
            </a:extLst>
          </p:cNvPr>
          <p:cNvSpPr>
            <a:spLocks noGrp="1"/>
          </p:cNvSpPr>
          <p:nvPr>
            <p:ph type="body" sz="quarter" idx="17" hasCustomPrompt="1"/>
          </p:nvPr>
        </p:nvSpPr>
        <p:spPr>
          <a:xfrm>
            <a:off x="2187575" y="4906292"/>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23" name="Rectangle 22">
            <a:extLst>
              <a:ext uri="{FF2B5EF4-FFF2-40B4-BE49-F238E27FC236}">
                <a16:creationId xmlns:a16="http://schemas.microsoft.com/office/drawing/2014/main" id="{9472401F-8AE6-564F-8EE8-FB26A07D381F}"/>
              </a:ext>
            </a:extLst>
          </p:cNvPr>
          <p:cNvSpPr/>
          <p:nvPr userDrawn="1"/>
        </p:nvSpPr>
        <p:spPr bwMode="auto">
          <a:xfrm>
            <a:off x="-1" y="4575761"/>
            <a:ext cx="1971675" cy="106837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4" name="Rectangle 23">
            <a:extLst>
              <a:ext uri="{FF2B5EF4-FFF2-40B4-BE49-F238E27FC236}">
                <a16:creationId xmlns:a16="http://schemas.microsoft.com/office/drawing/2014/main" id="{16C12800-5114-2742-B96C-5B9080AE6860}"/>
              </a:ext>
            </a:extLst>
          </p:cNvPr>
          <p:cNvSpPr/>
          <p:nvPr userDrawn="1"/>
        </p:nvSpPr>
        <p:spPr bwMode="auto">
          <a:xfrm>
            <a:off x="-1" y="4575761"/>
            <a:ext cx="1846054" cy="106837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64" name="Content Placeholder 54">
            <a:extLst>
              <a:ext uri="{FF2B5EF4-FFF2-40B4-BE49-F238E27FC236}">
                <a16:creationId xmlns:a16="http://schemas.microsoft.com/office/drawing/2014/main" id="{8839ABC2-DEC2-2B4F-819C-736E95A31270}"/>
              </a:ext>
            </a:extLst>
          </p:cNvPr>
          <p:cNvSpPr>
            <a:spLocks noGrp="1"/>
          </p:cNvSpPr>
          <p:nvPr>
            <p:ph sz="quarter" idx="34" hasCustomPrompt="1"/>
          </p:nvPr>
        </p:nvSpPr>
        <p:spPr>
          <a:xfrm>
            <a:off x="524814" y="3382751"/>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65" name="Content Placeholder 54">
            <a:extLst>
              <a:ext uri="{FF2B5EF4-FFF2-40B4-BE49-F238E27FC236}">
                <a16:creationId xmlns:a16="http://schemas.microsoft.com/office/drawing/2014/main" id="{0D398B0E-6A11-1D4D-B8AC-055BB1E6AC8B}"/>
              </a:ext>
            </a:extLst>
          </p:cNvPr>
          <p:cNvSpPr>
            <a:spLocks noGrp="1"/>
          </p:cNvSpPr>
          <p:nvPr>
            <p:ph sz="quarter" idx="35" hasCustomPrompt="1"/>
          </p:nvPr>
        </p:nvSpPr>
        <p:spPr>
          <a:xfrm>
            <a:off x="524814" y="4650601"/>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66" name="Content Placeholder 54">
            <a:extLst>
              <a:ext uri="{FF2B5EF4-FFF2-40B4-BE49-F238E27FC236}">
                <a16:creationId xmlns:a16="http://schemas.microsoft.com/office/drawing/2014/main" id="{9212B039-8523-8D4B-867D-A6E79EAAE615}"/>
              </a:ext>
            </a:extLst>
          </p:cNvPr>
          <p:cNvSpPr>
            <a:spLocks noGrp="1"/>
          </p:cNvSpPr>
          <p:nvPr>
            <p:ph sz="quarter" idx="36" hasCustomPrompt="1"/>
          </p:nvPr>
        </p:nvSpPr>
        <p:spPr>
          <a:xfrm>
            <a:off x="524814" y="2051850"/>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Tree>
    <p:extLst>
      <p:ext uri="{BB962C8B-B14F-4D97-AF65-F5344CB8AC3E}">
        <p14:creationId xmlns:p14="http://schemas.microsoft.com/office/powerpoint/2010/main" val="2897328570"/>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0-#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750" fill="hold"/>
                                        <p:tgtEl>
                                          <p:spTgt spid="15"/>
                                        </p:tgtEl>
                                        <p:attrNameLst>
                                          <p:attrName>ppt_x</p:attrName>
                                        </p:attrNameLst>
                                      </p:cBhvr>
                                      <p:tavLst>
                                        <p:tav tm="0">
                                          <p:val>
                                            <p:strVal val="0-#ppt_w/2"/>
                                          </p:val>
                                        </p:tav>
                                        <p:tav tm="100000">
                                          <p:val>
                                            <p:strVal val="#ppt_x"/>
                                          </p:val>
                                        </p:tav>
                                      </p:tavLst>
                                    </p:anim>
                                    <p:anim calcmode="lin" valueType="num">
                                      <p:cBhvr additive="base">
                                        <p:cTn id="12" dur="750" fill="hold"/>
                                        <p:tgtEl>
                                          <p:spTgt spid="15"/>
                                        </p:tgtEl>
                                        <p:attrNameLst>
                                          <p:attrName>ppt_y</p:attrName>
                                        </p:attrNameLst>
                                      </p:cBhvr>
                                      <p:tavLst>
                                        <p:tav tm="0">
                                          <p:val>
                                            <p:strVal val="#ppt_y"/>
                                          </p:val>
                                        </p:tav>
                                        <p:tav tm="100000">
                                          <p:val>
                                            <p:strVal val="#ppt_y"/>
                                          </p:val>
                                        </p:tav>
                                      </p:tavLst>
                                    </p:anim>
                                  </p:childTnLst>
                                </p:cTn>
                              </p:par>
                            </p:childTnLst>
                          </p:cTn>
                        </p:par>
                        <p:par>
                          <p:cTn id="13" fill="hold">
                            <p:stCondLst>
                              <p:cond delay="750"/>
                            </p:stCondLst>
                            <p:childTnLst>
                              <p:par>
                                <p:cTn id="14" presetID="10" presetClass="entr" presetSubtype="0" fill="hold" grpId="0" nodeType="afterEffect">
                                  <p:stCondLst>
                                    <p:cond delay="0"/>
                                  </p:stCondLst>
                                  <p:childTnLst>
                                    <p:set>
                                      <p:cBhvr>
                                        <p:cTn id="15" dur="1" fill="hold">
                                          <p:stCondLst>
                                            <p:cond delay="0"/>
                                          </p:stCondLst>
                                        </p:cTn>
                                        <p:tgtEl>
                                          <p:spTgt spid="66">
                                            <p:txEl>
                                              <p:pRg st="0" end="0"/>
                                            </p:txEl>
                                          </p:spTgt>
                                        </p:tgtEl>
                                        <p:attrNameLst>
                                          <p:attrName>style.visibility</p:attrName>
                                        </p:attrNameLst>
                                      </p:cBhvr>
                                      <p:to>
                                        <p:strVal val="visible"/>
                                      </p:to>
                                    </p:set>
                                    <p:animEffect transition="in" filter="fade">
                                      <p:cBhvr>
                                        <p:cTn id="16" dur="500"/>
                                        <p:tgtEl>
                                          <p:spTgt spid="66">
                                            <p:txEl>
                                              <p:pRg st="0" end="0"/>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10">
                                            <p:txEl>
                                              <p:pRg st="0" end="0"/>
                                            </p:txEl>
                                          </p:spTgt>
                                        </p:tgtEl>
                                        <p:attrNameLst>
                                          <p:attrName>style.visibility</p:attrName>
                                        </p:attrNameLst>
                                      </p:cBhvr>
                                      <p:to>
                                        <p:strVal val="visible"/>
                                      </p:to>
                                    </p:set>
                                    <p:animEffect transition="in" filter="fade">
                                      <p:cBhvr>
                                        <p:cTn id="19" dur="500"/>
                                        <p:tgtEl>
                                          <p:spTgt spid="10">
                                            <p:txEl>
                                              <p:pRg st="0" end="0"/>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2" presetClass="entr" presetSubtype="8" fill="hold" grpId="0" nodeType="clickEffect">
                                  <p:stCondLst>
                                    <p:cond delay="0"/>
                                  </p:stCondLst>
                                  <p:childTnLst>
                                    <p:set>
                                      <p:cBhvr>
                                        <p:cTn id="23" dur="1" fill="hold">
                                          <p:stCondLst>
                                            <p:cond delay="0"/>
                                          </p:stCondLst>
                                        </p:cTn>
                                        <p:tgtEl>
                                          <p:spTgt spid="19"/>
                                        </p:tgtEl>
                                        <p:attrNameLst>
                                          <p:attrName>style.visibility</p:attrName>
                                        </p:attrNameLst>
                                      </p:cBhvr>
                                      <p:to>
                                        <p:strVal val="visible"/>
                                      </p:to>
                                    </p:set>
                                    <p:anim calcmode="lin" valueType="num">
                                      <p:cBhvr additive="base">
                                        <p:cTn id="24" dur="500" fill="hold"/>
                                        <p:tgtEl>
                                          <p:spTgt spid="19"/>
                                        </p:tgtEl>
                                        <p:attrNameLst>
                                          <p:attrName>ppt_x</p:attrName>
                                        </p:attrNameLst>
                                      </p:cBhvr>
                                      <p:tavLst>
                                        <p:tav tm="0">
                                          <p:val>
                                            <p:strVal val="0-#ppt_w/2"/>
                                          </p:val>
                                        </p:tav>
                                        <p:tav tm="100000">
                                          <p:val>
                                            <p:strVal val="#ppt_x"/>
                                          </p:val>
                                        </p:tav>
                                      </p:tavLst>
                                    </p:anim>
                                    <p:anim calcmode="lin" valueType="num">
                                      <p:cBhvr additive="base">
                                        <p:cTn id="25" dur="500" fill="hold"/>
                                        <p:tgtEl>
                                          <p:spTgt spid="19"/>
                                        </p:tgtEl>
                                        <p:attrNameLst>
                                          <p:attrName>ppt_y</p:attrName>
                                        </p:attrNameLst>
                                      </p:cBhvr>
                                      <p:tavLst>
                                        <p:tav tm="0">
                                          <p:val>
                                            <p:strVal val="#ppt_y"/>
                                          </p:val>
                                        </p:tav>
                                        <p:tav tm="100000">
                                          <p:val>
                                            <p:strVal val="#ppt_y"/>
                                          </p:val>
                                        </p:tav>
                                      </p:tavLst>
                                    </p:anim>
                                  </p:childTnLst>
                                </p:cTn>
                              </p:par>
                              <p:par>
                                <p:cTn id="26" presetID="2" presetClass="entr" presetSubtype="8" fill="hold" grpId="0" nodeType="withEffect">
                                  <p:stCondLst>
                                    <p:cond delay="0"/>
                                  </p:stCondLst>
                                  <p:childTnLst>
                                    <p:set>
                                      <p:cBhvr>
                                        <p:cTn id="27" dur="1" fill="hold">
                                          <p:stCondLst>
                                            <p:cond delay="0"/>
                                          </p:stCondLst>
                                        </p:cTn>
                                        <p:tgtEl>
                                          <p:spTgt spid="20"/>
                                        </p:tgtEl>
                                        <p:attrNameLst>
                                          <p:attrName>style.visibility</p:attrName>
                                        </p:attrNameLst>
                                      </p:cBhvr>
                                      <p:to>
                                        <p:strVal val="visible"/>
                                      </p:to>
                                    </p:set>
                                    <p:anim calcmode="lin" valueType="num">
                                      <p:cBhvr additive="base">
                                        <p:cTn id="28" dur="750" fill="hold"/>
                                        <p:tgtEl>
                                          <p:spTgt spid="20"/>
                                        </p:tgtEl>
                                        <p:attrNameLst>
                                          <p:attrName>ppt_x</p:attrName>
                                        </p:attrNameLst>
                                      </p:cBhvr>
                                      <p:tavLst>
                                        <p:tav tm="0">
                                          <p:val>
                                            <p:strVal val="0-#ppt_w/2"/>
                                          </p:val>
                                        </p:tav>
                                        <p:tav tm="100000">
                                          <p:val>
                                            <p:strVal val="#ppt_x"/>
                                          </p:val>
                                        </p:tav>
                                      </p:tavLst>
                                    </p:anim>
                                    <p:anim calcmode="lin" valueType="num">
                                      <p:cBhvr additive="base">
                                        <p:cTn id="29" dur="750" fill="hold"/>
                                        <p:tgtEl>
                                          <p:spTgt spid="20"/>
                                        </p:tgtEl>
                                        <p:attrNameLst>
                                          <p:attrName>ppt_y</p:attrName>
                                        </p:attrNameLst>
                                      </p:cBhvr>
                                      <p:tavLst>
                                        <p:tav tm="0">
                                          <p:val>
                                            <p:strVal val="#ppt_y"/>
                                          </p:val>
                                        </p:tav>
                                        <p:tav tm="100000">
                                          <p:val>
                                            <p:strVal val="#ppt_y"/>
                                          </p:val>
                                        </p:tav>
                                      </p:tavLst>
                                    </p:anim>
                                  </p:childTnLst>
                                </p:cTn>
                              </p:par>
                            </p:childTnLst>
                          </p:cTn>
                        </p:par>
                        <p:par>
                          <p:cTn id="30" fill="hold">
                            <p:stCondLst>
                              <p:cond delay="750"/>
                            </p:stCondLst>
                            <p:childTnLst>
                              <p:par>
                                <p:cTn id="31" presetID="10" presetClass="entr" presetSubtype="0" fill="hold" grpId="0" nodeType="afterEffect">
                                  <p:stCondLst>
                                    <p:cond delay="0"/>
                                  </p:stCondLst>
                                  <p:childTnLst>
                                    <p:set>
                                      <p:cBhvr>
                                        <p:cTn id="32" dur="1" fill="hold">
                                          <p:stCondLst>
                                            <p:cond delay="0"/>
                                          </p:stCondLst>
                                        </p:cTn>
                                        <p:tgtEl>
                                          <p:spTgt spid="64">
                                            <p:txEl>
                                              <p:pRg st="0" end="0"/>
                                            </p:txEl>
                                          </p:spTgt>
                                        </p:tgtEl>
                                        <p:attrNameLst>
                                          <p:attrName>style.visibility</p:attrName>
                                        </p:attrNameLst>
                                      </p:cBhvr>
                                      <p:to>
                                        <p:strVal val="visible"/>
                                      </p:to>
                                    </p:set>
                                    <p:animEffect transition="in" filter="fade">
                                      <p:cBhvr>
                                        <p:cTn id="33" dur="500"/>
                                        <p:tgtEl>
                                          <p:spTgt spid="64">
                                            <p:txEl>
                                              <p:pRg st="0" end="0"/>
                                            </p:txEl>
                                          </p:spTgt>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18">
                                            <p:txEl>
                                              <p:pRg st="0" end="0"/>
                                            </p:txEl>
                                          </p:spTgt>
                                        </p:tgtEl>
                                        <p:attrNameLst>
                                          <p:attrName>style.visibility</p:attrName>
                                        </p:attrNameLst>
                                      </p:cBhvr>
                                      <p:to>
                                        <p:strVal val="visible"/>
                                      </p:to>
                                    </p:set>
                                    <p:animEffect transition="in" filter="fade">
                                      <p:cBhvr>
                                        <p:cTn id="36" dur="500"/>
                                        <p:tgtEl>
                                          <p:spTgt spid="18">
                                            <p:txEl>
                                              <p:pRg st="0" end="0"/>
                                            </p:txEl>
                                          </p:spTgt>
                                        </p:tgtEl>
                                      </p:cBhvr>
                                    </p:animEffect>
                                  </p:childTnLst>
                                </p:cTn>
                              </p:par>
                            </p:childTnLst>
                          </p:cTn>
                        </p:par>
                      </p:childTnLst>
                    </p:cTn>
                  </p:par>
                  <p:par>
                    <p:cTn id="37" fill="hold">
                      <p:stCondLst>
                        <p:cond delay="indefinite"/>
                      </p:stCondLst>
                      <p:childTnLst>
                        <p:par>
                          <p:cTn id="38" fill="hold">
                            <p:stCondLst>
                              <p:cond delay="0"/>
                            </p:stCondLst>
                            <p:childTnLst>
                              <p:par>
                                <p:cTn id="39" presetID="2" presetClass="entr" presetSubtype="8" fill="hold" grpId="0" nodeType="clickEffect">
                                  <p:stCondLst>
                                    <p:cond delay="0"/>
                                  </p:stCondLst>
                                  <p:childTnLst>
                                    <p:set>
                                      <p:cBhvr>
                                        <p:cTn id="40" dur="1" fill="hold">
                                          <p:stCondLst>
                                            <p:cond delay="0"/>
                                          </p:stCondLst>
                                        </p:cTn>
                                        <p:tgtEl>
                                          <p:spTgt spid="23"/>
                                        </p:tgtEl>
                                        <p:attrNameLst>
                                          <p:attrName>style.visibility</p:attrName>
                                        </p:attrNameLst>
                                      </p:cBhvr>
                                      <p:to>
                                        <p:strVal val="visible"/>
                                      </p:to>
                                    </p:set>
                                    <p:anim calcmode="lin" valueType="num">
                                      <p:cBhvr additive="base">
                                        <p:cTn id="41" dur="500" fill="hold"/>
                                        <p:tgtEl>
                                          <p:spTgt spid="23"/>
                                        </p:tgtEl>
                                        <p:attrNameLst>
                                          <p:attrName>ppt_x</p:attrName>
                                        </p:attrNameLst>
                                      </p:cBhvr>
                                      <p:tavLst>
                                        <p:tav tm="0">
                                          <p:val>
                                            <p:strVal val="0-#ppt_w/2"/>
                                          </p:val>
                                        </p:tav>
                                        <p:tav tm="100000">
                                          <p:val>
                                            <p:strVal val="#ppt_x"/>
                                          </p:val>
                                        </p:tav>
                                      </p:tavLst>
                                    </p:anim>
                                    <p:anim calcmode="lin" valueType="num">
                                      <p:cBhvr additive="base">
                                        <p:cTn id="42" dur="500" fill="hold"/>
                                        <p:tgtEl>
                                          <p:spTgt spid="23"/>
                                        </p:tgtEl>
                                        <p:attrNameLst>
                                          <p:attrName>ppt_y</p:attrName>
                                        </p:attrNameLst>
                                      </p:cBhvr>
                                      <p:tavLst>
                                        <p:tav tm="0">
                                          <p:val>
                                            <p:strVal val="#ppt_y"/>
                                          </p:val>
                                        </p:tav>
                                        <p:tav tm="100000">
                                          <p:val>
                                            <p:strVal val="#ppt_y"/>
                                          </p:val>
                                        </p:tav>
                                      </p:tavLst>
                                    </p:anim>
                                  </p:childTnLst>
                                </p:cTn>
                              </p:par>
                              <p:par>
                                <p:cTn id="43" presetID="2" presetClass="entr" presetSubtype="8" fill="hold" grpId="0" nodeType="withEffect">
                                  <p:stCondLst>
                                    <p:cond delay="0"/>
                                  </p:stCondLst>
                                  <p:childTnLst>
                                    <p:set>
                                      <p:cBhvr>
                                        <p:cTn id="44" dur="1" fill="hold">
                                          <p:stCondLst>
                                            <p:cond delay="0"/>
                                          </p:stCondLst>
                                        </p:cTn>
                                        <p:tgtEl>
                                          <p:spTgt spid="24"/>
                                        </p:tgtEl>
                                        <p:attrNameLst>
                                          <p:attrName>style.visibility</p:attrName>
                                        </p:attrNameLst>
                                      </p:cBhvr>
                                      <p:to>
                                        <p:strVal val="visible"/>
                                      </p:to>
                                    </p:set>
                                    <p:anim calcmode="lin" valueType="num">
                                      <p:cBhvr additive="base">
                                        <p:cTn id="45" dur="750" fill="hold"/>
                                        <p:tgtEl>
                                          <p:spTgt spid="24"/>
                                        </p:tgtEl>
                                        <p:attrNameLst>
                                          <p:attrName>ppt_x</p:attrName>
                                        </p:attrNameLst>
                                      </p:cBhvr>
                                      <p:tavLst>
                                        <p:tav tm="0">
                                          <p:val>
                                            <p:strVal val="0-#ppt_w/2"/>
                                          </p:val>
                                        </p:tav>
                                        <p:tav tm="100000">
                                          <p:val>
                                            <p:strVal val="#ppt_x"/>
                                          </p:val>
                                        </p:tav>
                                      </p:tavLst>
                                    </p:anim>
                                    <p:anim calcmode="lin" valueType="num">
                                      <p:cBhvr additive="base">
                                        <p:cTn id="46" dur="750" fill="hold"/>
                                        <p:tgtEl>
                                          <p:spTgt spid="24"/>
                                        </p:tgtEl>
                                        <p:attrNameLst>
                                          <p:attrName>ppt_y</p:attrName>
                                        </p:attrNameLst>
                                      </p:cBhvr>
                                      <p:tavLst>
                                        <p:tav tm="0">
                                          <p:val>
                                            <p:strVal val="#ppt_y"/>
                                          </p:val>
                                        </p:tav>
                                        <p:tav tm="100000">
                                          <p:val>
                                            <p:strVal val="#ppt_y"/>
                                          </p:val>
                                        </p:tav>
                                      </p:tavLst>
                                    </p:anim>
                                  </p:childTnLst>
                                </p:cTn>
                              </p:par>
                            </p:childTnLst>
                          </p:cTn>
                        </p:par>
                        <p:par>
                          <p:cTn id="47" fill="hold">
                            <p:stCondLst>
                              <p:cond delay="750"/>
                            </p:stCondLst>
                            <p:childTnLst>
                              <p:par>
                                <p:cTn id="48" presetID="10" presetClass="entr" presetSubtype="0" fill="hold" grpId="0" nodeType="afterEffect">
                                  <p:stCondLst>
                                    <p:cond delay="0"/>
                                  </p:stCondLst>
                                  <p:childTnLst>
                                    <p:set>
                                      <p:cBhvr>
                                        <p:cTn id="49" dur="1" fill="hold">
                                          <p:stCondLst>
                                            <p:cond delay="0"/>
                                          </p:stCondLst>
                                        </p:cTn>
                                        <p:tgtEl>
                                          <p:spTgt spid="65">
                                            <p:txEl>
                                              <p:pRg st="0" end="0"/>
                                            </p:txEl>
                                          </p:spTgt>
                                        </p:tgtEl>
                                        <p:attrNameLst>
                                          <p:attrName>style.visibility</p:attrName>
                                        </p:attrNameLst>
                                      </p:cBhvr>
                                      <p:to>
                                        <p:strVal val="visible"/>
                                      </p:to>
                                    </p:set>
                                    <p:animEffect transition="in" filter="fade">
                                      <p:cBhvr>
                                        <p:cTn id="50" dur="500"/>
                                        <p:tgtEl>
                                          <p:spTgt spid="65">
                                            <p:txEl>
                                              <p:pRg st="0" end="0"/>
                                            </p:txEl>
                                          </p:spTgt>
                                        </p:tgtEl>
                                      </p:cBhvr>
                                    </p:animEffect>
                                  </p:childTnLst>
                                </p:cTn>
                              </p:par>
                              <p:par>
                                <p:cTn id="51" presetID="10" presetClass="entr" presetSubtype="0" fill="hold" grpId="0" nodeType="withEffect">
                                  <p:stCondLst>
                                    <p:cond delay="0"/>
                                  </p:stCondLst>
                                  <p:childTnLst>
                                    <p:set>
                                      <p:cBhvr>
                                        <p:cTn id="52" dur="1" fill="hold">
                                          <p:stCondLst>
                                            <p:cond delay="0"/>
                                          </p:stCondLst>
                                        </p:cTn>
                                        <p:tgtEl>
                                          <p:spTgt spid="22">
                                            <p:txEl>
                                              <p:pRg st="0" end="0"/>
                                            </p:txEl>
                                          </p:spTgt>
                                        </p:tgtEl>
                                        <p:attrNameLst>
                                          <p:attrName>style.visibility</p:attrName>
                                        </p:attrNameLst>
                                      </p:cBhvr>
                                      <p:to>
                                        <p:strVal val="visible"/>
                                      </p:to>
                                    </p:set>
                                    <p:animEffect transition="in" filter="fade">
                                      <p:cBhvr>
                                        <p:cTn id="53" dur="500"/>
                                        <p:tgtEl>
                                          <p:spTgt spid="22">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10" presetClass="entr" presetSubtype="0" fill="hold" nodeType="with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4" grpId="0" animBg="1"/>
      <p:bldP spid="15" grpId="0" animBg="1"/>
      <p:bldP spid="18" grpId="0" build="p">
        <p:tmplLst>
          <p:tmpl lvl="1">
            <p:tnLst>
              <p:par>
                <p:cTn presetID="10" presetClass="entr" presetSubtype="0" fill="hold" nodeType="withEffect">
                  <p:stCondLst>
                    <p:cond delay="0"/>
                  </p:stCondLst>
                  <p:childTnLst>
                    <p:set>
                      <p:cBhvr>
                        <p:cTn dur="1" fill="hold">
                          <p:stCondLst>
                            <p:cond delay="0"/>
                          </p:stCondLst>
                        </p:cTn>
                        <p:tgtEl>
                          <p:spTgt spid="18"/>
                        </p:tgtEl>
                        <p:attrNameLst>
                          <p:attrName>style.visibility</p:attrName>
                        </p:attrNameLst>
                      </p:cBhvr>
                      <p:to>
                        <p:strVal val="visible"/>
                      </p:to>
                    </p:set>
                    <p:animEffect transition="in" filter="fade">
                      <p:cBhvr>
                        <p:cTn dur="500"/>
                        <p:tgtEl>
                          <p:spTgt spid="18"/>
                        </p:tgtEl>
                      </p:cBhvr>
                    </p:animEffect>
                  </p:childTnLst>
                </p:cTn>
              </p:par>
            </p:tnLst>
          </p:tmpl>
        </p:tmplLst>
      </p:bldP>
      <p:bldP spid="19" grpId="0" animBg="1"/>
      <p:bldP spid="20" grpId="0" animBg="1"/>
      <p:bldP spid="22" grpId="0" build="p">
        <p:tmplLst>
          <p:tmpl lvl="1">
            <p:tnLst>
              <p:par>
                <p:cTn presetID="10" presetClass="entr" presetSubtype="0" fill="hold" nodeType="withEffect">
                  <p:stCondLst>
                    <p:cond delay="0"/>
                  </p:stCondLst>
                  <p:childTnLst>
                    <p:set>
                      <p:cBhvr>
                        <p:cTn dur="1" fill="hold">
                          <p:stCondLst>
                            <p:cond delay="0"/>
                          </p:stCondLst>
                        </p:cTn>
                        <p:tgtEl>
                          <p:spTgt spid="22"/>
                        </p:tgtEl>
                        <p:attrNameLst>
                          <p:attrName>style.visibility</p:attrName>
                        </p:attrNameLst>
                      </p:cBhvr>
                      <p:to>
                        <p:strVal val="visible"/>
                      </p:to>
                    </p:set>
                    <p:animEffect transition="in" filter="fade">
                      <p:cBhvr>
                        <p:cTn dur="500"/>
                        <p:tgtEl>
                          <p:spTgt spid="22"/>
                        </p:tgtEl>
                      </p:cBhvr>
                    </p:animEffect>
                  </p:childTnLst>
                </p:cTn>
              </p:par>
            </p:tnLst>
          </p:tmpl>
        </p:tmplLst>
      </p:bldP>
      <p:bldP spid="23" grpId="0" animBg="1"/>
      <p:bldP spid="24" grpId="0" animBg="1"/>
      <p:bldP spid="64" grpId="0" build="p">
        <p:tmplLst>
          <p:tmpl lvl="1">
            <p:tnLst>
              <p:par>
                <p:cTn presetID="10" presetClass="entr" presetSubtype="0" fill="hold" nodeType="afterEffect">
                  <p:stCondLst>
                    <p:cond delay="0"/>
                  </p:stCondLst>
                  <p:childTnLst>
                    <p:set>
                      <p:cBhvr>
                        <p:cTn dur="1" fill="hold">
                          <p:stCondLst>
                            <p:cond delay="0"/>
                          </p:stCondLst>
                        </p:cTn>
                        <p:tgtEl>
                          <p:spTgt spid="64"/>
                        </p:tgtEl>
                        <p:attrNameLst>
                          <p:attrName>style.visibility</p:attrName>
                        </p:attrNameLst>
                      </p:cBhvr>
                      <p:to>
                        <p:strVal val="visible"/>
                      </p:to>
                    </p:set>
                    <p:animEffect transition="in" filter="fade">
                      <p:cBhvr>
                        <p:cTn dur="500"/>
                        <p:tgtEl>
                          <p:spTgt spid="64"/>
                        </p:tgtEl>
                      </p:cBhvr>
                    </p:animEffect>
                  </p:childTnLst>
                </p:cTn>
              </p:par>
            </p:tnLst>
          </p:tmpl>
        </p:tmplLst>
      </p:bldP>
      <p:bldP spid="65" grpId="0" build="p">
        <p:tmplLst>
          <p:tmpl lvl="1">
            <p:tnLst>
              <p:par>
                <p:cTn presetID="10" presetClass="entr" presetSubtype="0" fill="hold" nodeType="afterEffect">
                  <p:stCondLst>
                    <p:cond delay="0"/>
                  </p:stCondLst>
                  <p:childTnLst>
                    <p:set>
                      <p:cBhvr>
                        <p:cTn dur="1" fill="hold">
                          <p:stCondLst>
                            <p:cond delay="0"/>
                          </p:stCondLst>
                        </p:cTn>
                        <p:tgtEl>
                          <p:spTgt spid="65"/>
                        </p:tgtEl>
                        <p:attrNameLst>
                          <p:attrName>style.visibility</p:attrName>
                        </p:attrNameLst>
                      </p:cBhvr>
                      <p:to>
                        <p:strVal val="visible"/>
                      </p:to>
                    </p:set>
                    <p:animEffect transition="in" filter="fade">
                      <p:cBhvr>
                        <p:cTn dur="500"/>
                        <p:tgtEl>
                          <p:spTgt spid="65"/>
                        </p:tgtEl>
                      </p:cBhvr>
                    </p:animEffect>
                  </p:childTnLst>
                </p:cTn>
              </p:par>
            </p:tnLst>
          </p:tmpl>
        </p:tmplLst>
      </p:bldP>
      <p:bldP spid="66" grpId="0" build="p">
        <p:tmplLst>
          <p:tmpl lvl="1">
            <p:tnLst>
              <p:par>
                <p:cTn presetID="10" presetClass="entr" presetSubtype="0" fill="hold" nodeType="afterEffect">
                  <p:stCondLst>
                    <p:cond delay="0"/>
                  </p:stCondLst>
                  <p:childTnLst>
                    <p:set>
                      <p:cBhvr>
                        <p:cTn dur="1" fill="hold">
                          <p:stCondLst>
                            <p:cond delay="0"/>
                          </p:stCondLst>
                        </p:cTn>
                        <p:tgtEl>
                          <p:spTgt spid="66"/>
                        </p:tgtEl>
                        <p:attrNameLst>
                          <p:attrName>style.visibility</p:attrName>
                        </p:attrNameLst>
                      </p:cBhvr>
                      <p:to>
                        <p:strVal val="visible"/>
                      </p:to>
                    </p:set>
                    <p:animEffect transition="in" filter="fade">
                      <p:cBhvr>
                        <p:cTn dur="500"/>
                        <p:tgtEl>
                          <p:spTgt spid="66"/>
                        </p:tgtEl>
                      </p:cBhvr>
                    </p:animEffect>
                  </p:childTnLst>
                </p:cTn>
              </p:par>
            </p:tnLst>
          </p:tmpl>
        </p:tmplLst>
      </p:bldP>
    </p:bldLst>
  </p:timing>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4 Bullets">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2187575" y="1911962"/>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a:off x="-1" y="1708414"/>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a:off x="-1" y="1708414"/>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6" name="Text Placeholder 9">
            <a:extLst>
              <a:ext uri="{FF2B5EF4-FFF2-40B4-BE49-F238E27FC236}">
                <a16:creationId xmlns:a16="http://schemas.microsoft.com/office/drawing/2014/main" id="{54B9CF78-A186-D445-9293-DB69239F7C3B}"/>
              </a:ext>
            </a:extLst>
          </p:cNvPr>
          <p:cNvSpPr>
            <a:spLocks noGrp="1"/>
          </p:cNvSpPr>
          <p:nvPr>
            <p:ph type="body" sz="quarter" idx="20" hasCustomPrompt="1"/>
          </p:nvPr>
        </p:nvSpPr>
        <p:spPr>
          <a:xfrm>
            <a:off x="2173694" y="2964357"/>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30" name="Rectangle 29">
            <a:extLst>
              <a:ext uri="{FF2B5EF4-FFF2-40B4-BE49-F238E27FC236}">
                <a16:creationId xmlns:a16="http://schemas.microsoft.com/office/drawing/2014/main" id="{B410D8D3-85A2-B64C-8408-7D796D18CCBE}"/>
              </a:ext>
            </a:extLst>
          </p:cNvPr>
          <p:cNvSpPr/>
          <p:nvPr userDrawn="1"/>
        </p:nvSpPr>
        <p:spPr bwMode="auto">
          <a:xfrm>
            <a:off x="-13882" y="2760809"/>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1" name="Rectangle 30">
            <a:extLst>
              <a:ext uri="{FF2B5EF4-FFF2-40B4-BE49-F238E27FC236}">
                <a16:creationId xmlns:a16="http://schemas.microsoft.com/office/drawing/2014/main" id="{5837222B-CE0A-5A4F-B112-13E6FAF0ACA7}"/>
              </a:ext>
            </a:extLst>
          </p:cNvPr>
          <p:cNvSpPr/>
          <p:nvPr userDrawn="1"/>
        </p:nvSpPr>
        <p:spPr bwMode="auto">
          <a:xfrm>
            <a:off x="-13882" y="2760809"/>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3" name="Text Placeholder 9">
            <a:extLst>
              <a:ext uri="{FF2B5EF4-FFF2-40B4-BE49-F238E27FC236}">
                <a16:creationId xmlns:a16="http://schemas.microsoft.com/office/drawing/2014/main" id="{A94A1737-6C13-254B-81C7-AE1A183586D9}"/>
              </a:ext>
            </a:extLst>
          </p:cNvPr>
          <p:cNvSpPr>
            <a:spLocks noGrp="1"/>
          </p:cNvSpPr>
          <p:nvPr>
            <p:ph type="body" sz="quarter" idx="22" hasCustomPrompt="1"/>
          </p:nvPr>
        </p:nvSpPr>
        <p:spPr>
          <a:xfrm>
            <a:off x="2173694" y="4016752"/>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34" name="Rectangle 33">
            <a:extLst>
              <a:ext uri="{FF2B5EF4-FFF2-40B4-BE49-F238E27FC236}">
                <a16:creationId xmlns:a16="http://schemas.microsoft.com/office/drawing/2014/main" id="{9D3F92D6-00CD-D440-A6C8-E7B5C9FC5F18}"/>
              </a:ext>
            </a:extLst>
          </p:cNvPr>
          <p:cNvSpPr/>
          <p:nvPr userDrawn="1"/>
        </p:nvSpPr>
        <p:spPr bwMode="auto">
          <a:xfrm>
            <a:off x="-13882" y="3813204"/>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5" name="Rectangle 34">
            <a:extLst>
              <a:ext uri="{FF2B5EF4-FFF2-40B4-BE49-F238E27FC236}">
                <a16:creationId xmlns:a16="http://schemas.microsoft.com/office/drawing/2014/main" id="{2CD3FC8B-DA32-6947-BC78-5E97FCB0F35A}"/>
              </a:ext>
            </a:extLst>
          </p:cNvPr>
          <p:cNvSpPr/>
          <p:nvPr userDrawn="1"/>
        </p:nvSpPr>
        <p:spPr bwMode="auto">
          <a:xfrm>
            <a:off x="-13882" y="3813204"/>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7" name="Text Placeholder 9">
            <a:extLst>
              <a:ext uri="{FF2B5EF4-FFF2-40B4-BE49-F238E27FC236}">
                <a16:creationId xmlns:a16="http://schemas.microsoft.com/office/drawing/2014/main" id="{7E4DE122-B7D9-E24C-9C45-BB9068A10572}"/>
              </a:ext>
            </a:extLst>
          </p:cNvPr>
          <p:cNvSpPr>
            <a:spLocks noGrp="1"/>
          </p:cNvSpPr>
          <p:nvPr>
            <p:ph type="body" sz="quarter" idx="24" hasCustomPrompt="1"/>
          </p:nvPr>
        </p:nvSpPr>
        <p:spPr>
          <a:xfrm>
            <a:off x="2173694" y="5069147"/>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38" name="Rectangle 37">
            <a:extLst>
              <a:ext uri="{FF2B5EF4-FFF2-40B4-BE49-F238E27FC236}">
                <a16:creationId xmlns:a16="http://schemas.microsoft.com/office/drawing/2014/main" id="{6C309DA8-D206-7347-A135-B6D3722260E4}"/>
              </a:ext>
            </a:extLst>
          </p:cNvPr>
          <p:cNvSpPr/>
          <p:nvPr userDrawn="1"/>
        </p:nvSpPr>
        <p:spPr bwMode="auto">
          <a:xfrm>
            <a:off x="-13882" y="4865599"/>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9" name="Rectangle 38">
            <a:extLst>
              <a:ext uri="{FF2B5EF4-FFF2-40B4-BE49-F238E27FC236}">
                <a16:creationId xmlns:a16="http://schemas.microsoft.com/office/drawing/2014/main" id="{A68936C0-EEED-1C4F-8276-54E23EBD9F29}"/>
              </a:ext>
            </a:extLst>
          </p:cNvPr>
          <p:cNvSpPr/>
          <p:nvPr userDrawn="1"/>
        </p:nvSpPr>
        <p:spPr bwMode="auto">
          <a:xfrm>
            <a:off x="-13882" y="4865599"/>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45" name="Content Placeholder 54">
            <a:extLst>
              <a:ext uri="{FF2B5EF4-FFF2-40B4-BE49-F238E27FC236}">
                <a16:creationId xmlns:a16="http://schemas.microsoft.com/office/drawing/2014/main" id="{7898A2ED-BC39-B843-A550-85D30D1D8C08}"/>
              </a:ext>
            </a:extLst>
          </p:cNvPr>
          <p:cNvSpPr>
            <a:spLocks noGrp="1"/>
          </p:cNvSpPr>
          <p:nvPr>
            <p:ph sz="quarter" idx="28" hasCustomPrompt="1"/>
          </p:nvPr>
        </p:nvSpPr>
        <p:spPr>
          <a:xfrm>
            <a:off x="528636" y="1668572"/>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46" name="Content Placeholder 54">
            <a:extLst>
              <a:ext uri="{FF2B5EF4-FFF2-40B4-BE49-F238E27FC236}">
                <a16:creationId xmlns:a16="http://schemas.microsoft.com/office/drawing/2014/main" id="{0D238331-AD41-AE4B-BE6A-B0207517ACD9}"/>
              </a:ext>
            </a:extLst>
          </p:cNvPr>
          <p:cNvSpPr>
            <a:spLocks noGrp="1"/>
          </p:cNvSpPr>
          <p:nvPr>
            <p:ph sz="quarter" idx="29" hasCustomPrompt="1"/>
          </p:nvPr>
        </p:nvSpPr>
        <p:spPr>
          <a:xfrm>
            <a:off x="514755" y="2722600"/>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47" name="Content Placeholder 54">
            <a:extLst>
              <a:ext uri="{FF2B5EF4-FFF2-40B4-BE49-F238E27FC236}">
                <a16:creationId xmlns:a16="http://schemas.microsoft.com/office/drawing/2014/main" id="{DE0149F6-AC1B-CA41-80F6-85B331D2A88B}"/>
              </a:ext>
            </a:extLst>
          </p:cNvPr>
          <p:cNvSpPr>
            <a:spLocks noGrp="1"/>
          </p:cNvSpPr>
          <p:nvPr>
            <p:ph sz="quarter" idx="30" hasCustomPrompt="1"/>
          </p:nvPr>
        </p:nvSpPr>
        <p:spPr>
          <a:xfrm>
            <a:off x="514755" y="3774995"/>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48" name="Content Placeholder 54">
            <a:extLst>
              <a:ext uri="{FF2B5EF4-FFF2-40B4-BE49-F238E27FC236}">
                <a16:creationId xmlns:a16="http://schemas.microsoft.com/office/drawing/2014/main" id="{6D9A9725-6ED0-594B-BB7D-8527CEFED7ED}"/>
              </a:ext>
            </a:extLst>
          </p:cNvPr>
          <p:cNvSpPr>
            <a:spLocks noGrp="1"/>
          </p:cNvSpPr>
          <p:nvPr>
            <p:ph sz="quarter" idx="31" hasCustomPrompt="1"/>
          </p:nvPr>
        </p:nvSpPr>
        <p:spPr>
          <a:xfrm>
            <a:off x="528636" y="4827390"/>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Tree>
    <p:extLst>
      <p:ext uri="{BB962C8B-B14F-4D97-AF65-F5344CB8AC3E}">
        <p14:creationId xmlns:p14="http://schemas.microsoft.com/office/powerpoint/2010/main" val="2103864937"/>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0-#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750" fill="hold"/>
                                        <p:tgtEl>
                                          <p:spTgt spid="15"/>
                                        </p:tgtEl>
                                        <p:attrNameLst>
                                          <p:attrName>ppt_x</p:attrName>
                                        </p:attrNameLst>
                                      </p:cBhvr>
                                      <p:tavLst>
                                        <p:tav tm="0">
                                          <p:val>
                                            <p:strVal val="0-#ppt_w/2"/>
                                          </p:val>
                                        </p:tav>
                                        <p:tav tm="100000">
                                          <p:val>
                                            <p:strVal val="#ppt_x"/>
                                          </p:val>
                                        </p:tav>
                                      </p:tavLst>
                                    </p:anim>
                                    <p:anim calcmode="lin" valueType="num">
                                      <p:cBhvr additive="base">
                                        <p:cTn id="12" dur="750" fill="hold"/>
                                        <p:tgtEl>
                                          <p:spTgt spid="15"/>
                                        </p:tgtEl>
                                        <p:attrNameLst>
                                          <p:attrName>ppt_y</p:attrName>
                                        </p:attrNameLst>
                                      </p:cBhvr>
                                      <p:tavLst>
                                        <p:tav tm="0">
                                          <p:val>
                                            <p:strVal val="#ppt_y"/>
                                          </p:val>
                                        </p:tav>
                                        <p:tav tm="100000">
                                          <p:val>
                                            <p:strVal val="#ppt_y"/>
                                          </p:val>
                                        </p:tav>
                                      </p:tavLst>
                                    </p:anim>
                                  </p:childTnLst>
                                </p:cTn>
                              </p:par>
                            </p:childTnLst>
                          </p:cTn>
                        </p:par>
                        <p:par>
                          <p:cTn id="13" fill="hold">
                            <p:stCondLst>
                              <p:cond delay="750"/>
                            </p:stCondLst>
                            <p:childTnLst>
                              <p:par>
                                <p:cTn id="14" presetID="10" presetClass="entr" presetSubtype="0" fill="hold" grpId="0" nodeType="afterEffect">
                                  <p:stCondLst>
                                    <p:cond delay="0"/>
                                  </p:stCondLst>
                                  <p:childTnLst>
                                    <p:set>
                                      <p:cBhvr>
                                        <p:cTn id="15" dur="1" fill="hold">
                                          <p:stCondLst>
                                            <p:cond delay="0"/>
                                          </p:stCondLst>
                                        </p:cTn>
                                        <p:tgtEl>
                                          <p:spTgt spid="45">
                                            <p:txEl>
                                              <p:pRg st="0" end="0"/>
                                            </p:txEl>
                                          </p:spTgt>
                                        </p:tgtEl>
                                        <p:attrNameLst>
                                          <p:attrName>style.visibility</p:attrName>
                                        </p:attrNameLst>
                                      </p:cBhvr>
                                      <p:to>
                                        <p:strVal val="visible"/>
                                      </p:to>
                                    </p:set>
                                    <p:animEffect transition="in" filter="fade">
                                      <p:cBhvr>
                                        <p:cTn id="16" dur="500"/>
                                        <p:tgtEl>
                                          <p:spTgt spid="45">
                                            <p:txEl>
                                              <p:pRg st="0" end="0"/>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10">
                                            <p:txEl>
                                              <p:pRg st="0" end="0"/>
                                            </p:txEl>
                                          </p:spTgt>
                                        </p:tgtEl>
                                        <p:attrNameLst>
                                          <p:attrName>style.visibility</p:attrName>
                                        </p:attrNameLst>
                                      </p:cBhvr>
                                      <p:to>
                                        <p:strVal val="visible"/>
                                      </p:to>
                                    </p:set>
                                    <p:animEffect transition="in" filter="fade">
                                      <p:cBhvr>
                                        <p:cTn id="19" dur="500"/>
                                        <p:tgtEl>
                                          <p:spTgt spid="10">
                                            <p:txEl>
                                              <p:pRg st="0" end="0"/>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2" presetClass="entr" presetSubtype="8" fill="hold" grpId="0" nodeType="clickEffect">
                                  <p:stCondLst>
                                    <p:cond delay="0"/>
                                  </p:stCondLst>
                                  <p:childTnLst>
                                    <p:set>
                                      <p:cBhvr>
                                        <p:cTn id="23" dur="1" fill="hold">
                                          <p:stCondLst>
                                            <p:cond delay="0"/>
                                          </p:stCondLst>
                                        </p:cTn>
                                        <p:tgtEl>
                                          <p:spTgt spid="30"/>
                                        </p:tgtEl>
                                        <p:attrNameLst>
                                          <p:attrName>style.visibility</p:attrName>
                                        </p:attrNameLst>
                                      </p:cBhvr>
                                      <p:to>
                                        <p:strVal val="visible"/>
                                      </p:to>
                                    </p:set>
                                    <p:anim calcmode="lin" valueType="num">
                                      <p:cBhvr additive="base">
                                        <p:cTn id="24" dur="500" fill="hold"/>
                                        <p:tgtEl>
                                          <p:spTgt spid="30"/>
                                        </p:tgtEl>
                                        <p:attrNameLst>
                                          <p:attrName>ppt_x</p:attrName>
                                        </p:attrNameLst>
                                      </p:cBhvr>
                                      <p:tavLst>
                                        <p:tav tm="0">
                                          <p:val>
                                            <p:strVal val="0-#ppt_w/2"/>
                                          </p:val>
                                        </p:tav>
                                        <p:tav tm="100000">
                                          <p:val>
                                            <p:strVal val="#ppt_x"/>
                                          </p:val>
                                        </p:tav>
                                      </p:tavLst>
                                    </p:anim>
                                    <p:anim calcmode="lin" valueType="num">
                                      <p:cBhvr additive="base">
                                        <p:cTn id="25" dur="500" fill="hold"/>
                                        <p:tgtEl>
                                          <p:spTgt spid="30"/>
                                        </p:tgtEl>
                                        <p:attrNameLst>
                                          <p:attrName>ppt_y</p:attrName>
                                        </p:attrNameLst>
                                      </p:cBhvr>
                                      <p:tavLst>
                                        <p:tav tm="0">
                                          <p:val>
                                            <p:strVal val="#ppt_y"/>
                                          </p:val>
                                        </p:tav>
                                        <p:tav tm="100000">
                                          <p:val>
                                            <p:strVal val="#ppt_y"/>
                                          </p:val>
                                        </p:tav>
                                      </p:tavLst>
                                    </p:anim>
                                  </p:childTnLst>
                                </p:cTn>
                              </p:par>
                              <p:par>
                                <p:cTn id="26" presetID="2" presetClass="entr" presetSubtype="8" fill="hold" grpId="0" nodeType="withEffect">
                                  <p:stCondLst>
                                    <p:cond delay="0"/>
                                  </p:stCondLst>
                                  <p:childTnLst>
                                    <p:set>
                                      <p:cBhvr>
                                        <p:cTn id="27" dur="1" fill="hold">
                                          <p:stCondLst>
                                            <p:cond delay="0"/>
                                          </p:stCondLst>
                                        </p:cTn>
                                        <p:tgtEl>
                                          <p:spTgt spid="31"/>
                                        </p:tgtEl>
                                        <p:attrNameLst>
                                          <p:attrName>style.visibility</p:attrName>
                                        </p:attrNameLst>
                                      </p:cBhvr>
                                      <p:to>
                                        <p:strVal val="visible"/>
                                      </p:to>
                                    </p:set>
                                    <p:anim calcmode="lin" valueType="num">
                                      <p:cBhvr additive="base">
                                        <p:cTn id="28" dur="750" fill="hold"/>
                                        <p:tgtEl>
                                          <p:spTgt spid="31"/>
                                        </p:tgtEl>
                                        <p:attrNameLst>
                                          <p:attrName>ppt_x</p:attrName>
                                        </p:attrNameLst>
                                      </p:cBhvr>
                                      <p:tavLst>
                                        <p:tav tm="0">
                                          <p:val>
                                            <p:strVal val="0-#ppt_w/2"/>
                                          </p:val>
                                        </p:tav>
                                        <p:tav tm="100000">
                                          <p:val>
                                            <p:strVal val="#ppt_x"/>
                                          </p:val>
                                        </p:tav>
                                      </p:tavLst>
                                    </p:anim>
                                    <p:anim calcmode="lin" valueType="num">
                                      <p:cBhvr additive="base">
                                        <p:cTn id="29" dur="750" fill="hold"/>
                                        <p:tgtEl>
                                          <p:spTgt spid="31"/>
                                        </p:tgtEl>
                                        <p:attrNameLst>
                                          <p:attrName>ppt_y</p:attrName>
                                        </p:attrNameLst>
                                      </p:cBhvr>
                                      <p:tavLst>
                                        <p:tav tm="0">
                                          <p:val>
                                            <p:strVal val="#ppt_y"/>
                                          </p:val>
                                        </p:tav>
                                        <p:tav tm="100000">
                                          <p:val>
                                            <p:strVal val="#ppt_y"/>
                                          </p:val>
                                        </p:tav>
                                      </p:tavLst>
                                    </p:anim>
                                  </p:childTnLst>
                                </p:cTn>
                              </p:par>
                            </p:childTnLst>
                          </p:cTn>
                        </p:par>
                        <p:par>
                          <p:cTn id="30" fill="hold">
                            <p:stCondLst>
                              <p:cond delay="750"/>
                            </p:stCondLst>
                            <p:childTnLst>
                              <p:par>
                                <p:cTn id="31" presetID="10" presetClass="entr" presetSubtype="0" fill="hold" grpId="0" nodeType="afterEffect">
                                  <p:stCondLst>
                                    <p:cond delay="0"/>
                                  </p:stCondLst>
                                  <p:childTnLst>
                                    <p:set>
                                      <p:cBhvr>
                                        <p:cTn id="32" dur="1" fill="hold">
                                          <p:stCondLst>
                                            <p:cond delay="0"/>
                                          </p:stCondLst>
                                        </p:cTn>
                                        <p:tgtEl>
                                          <p:spTgt spid="46">
                                            <p:txEl>
                                              <p:pRg st="0" end="0"/>
                                            </p:txEl>
                                          </p:spTgt>
                                        </p:tgtEl>
                                        <p:attrNameLst>
                                          <p:attrName>style.visibility</p:attrName>
                                        </p:attrNameLst>
                                      </p:cBhvr>
                                      <p:to>
                                        <p:strVal val="visible"/>
                                      </p:to>
                                    </p:set>
                                    <p:animEffect transition="in" filter="fade">
                                      <p:cBhvr>
                                        <p:cTn id="33" dur="500"/>
                                        <p:tgtEl>
                                          <p:spTgt spid="46">
                                            <p:txEl>
                                              <p:pRg st="0" end="0"/>
                                            </p:txEl>
                                          </p:spTgt>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26">
                                            <p:txEl>
                                              <p:pRg st="0" end="0"/>
                                            </p:txEl>
                                          </p:spTgt>
                                        </p:tgtEl>
                                        <p:attrNameLst>
                                          <p:attrName>style.visibility</p:attrName>
                                        </p:attrNameLst>
                                      </p:cBhvr>
                                      <p:to>
                                        <p:strVal val="visible"/>
                                      </p:to>
                                    </p:set>
                                    <p:animEffect transition="in" filter="fade">
                                      <p:cBhvr>
                                        <p:cTn id="36" dur="500"/>
                                        <p:tgtEl>
                                          <p:spTgt spid="26">
                                            <p:txEl>
                                              <p:pRg st="0" end="0"/>
                                            </p:txEl>
                                          </p:spTgt>
                                        </p:tgtEl>
                                      </p:cBhvr>
                                    </p:animEffect>
                                  </p:childTnLst>
                                </p:cTn>
                              </p:par>
                            </p:childTnLst>
                          </p:cTn>
                        </p:par>
                      </p:childTnLst>
                    </p:cTn>
                  </p:par>
                  <p:par>
                    <p:cTn id="37" fill="hold">
                      <p:stCondLst>
                        <p:cond delay="indefinite"/>
                      </p:stCondLst>
                      <p:childTnLst>
                        <p:par>
                          <p:cTn id="38" fill="hold">
                            <p:stCondLst>
                              <p:cond delay="0"/>
                            </p:stCondLst>
                            <p:childTnLst>
                              <p:par>
                                <p:cTn id="39" presetID="2" presetClass="entr" presetSubtype="8" fill="hold" grpId="0" nodeType="clickEffect">
                                  <p:stCondLst>
                                    <p:cond delay="0"/>
                                  </p:stCondLst>
                                  <p:childTnLst>
                                    <p:set>
                                      <p:cBhvr>
                                        <p:cTn id="40" dur="1" fill="hold">
                                          <p:stCondLst>
                                            <p:cond delay="0"/>
                                          </p:stCondLst>
                                        </p:cTn>
                                        <p:tgtEl>
                                          <p:spTgt spid="34"/>
                                        </p:tgtEl>
                                        <p:attrNameLst>
                                          <p:attrName>style.visibility</p:attrName>
                                        </p:attrNameLst>
                                      </p:cBhvr>
                                      <p:to>
                                        <p:strVal val="visible"/>
                                      </p:to>
                                    </p:set>
                                    <p:anim calcmode="lin" valueType="num">
                                      <p:cBhvr additive="base">
                                        <p:cTn id="41" dur="500" fill="hold"/>
                                        <p:tgtEl>
                                          <p:spTgt spid="34"/>
                                        </p:tgtEl>
                                        <p:attrNameLst>
                                          <p:attrName>ppt_x</p:attrName>
                                        </p:attrNameLst>
                                      </p:cBhvr>
                                      <p:tavLst>
                                        <p:tav tm="0">
                                          <p:val>
                                            <p:strVal val="0-#ppt_w/2"/>
                                          </p:val>
                                        </p:tav>
                                        <p:tav tm="100000">
                                          <p:val>
                                            <p:strVal val="#ppt_x"/>
                                          </p:val>
                                        </p:tav>
                                      </p:tavLst>
                                    </p:anim>
                                    <p:anim calcmode="lin" valueType="num">
                                      <p:cBhvr additive="base">
                                        <p:cTn id="42" dur="500" fill="hold"/>
                                        <p:tgtEl>
                                          <p:spTgt spid="34"/>
                                        </p:tgtEl>
                                        <p:attrNameLst>
                                          <p:attrName>ppt_y</p:attrName>
                                        </p:attrNameLst>
                                      </p:cBhvr>
                                      <p:tavLst>
                                        <p:tav tm="0">
                                          <p:val>
                                            <p:strVal val="#ppt_y"/>
                                          </p:val>
                                        </p:tav>
                                        <p:tav tm="100000">
                                          <p:val>
                                            <p:strVal val="#ppt_y"/>
                                          </p:val>
                                        </p:tav>
                                      </p:tavLst>
                                    </p:anim>
                                  </p:childTnLst>
                                </p:cTn>
                              </p:par>
                              <p:par>
                                <p:cTn id="43" presetID="2" presetClass="entr" presetSubtype="8" fill="hold" grpId="0" nodeType="withEffect">
                                  <p:stCondLst>
                                    <p:cond delay="0"/>
                                  </p:stCondLst>
                                  <p:childTnLst>
                                    <p:set>
                                      <p:cBhvr>
                                        <p:cTn id="44" dur="1" fill="hold">
                                          <p:stCondLst>
                                            <p:cond delay="0"/>
                                          </p:stCondLst>
                                        </p:cTn>
                                        <p:tgtEl>
                                          <p:spTgt spid="35"/>
                                        </p:tgtEl>
                                        <p:attrNameLst>
                                          <p:attrName>style.visibility</p:attrName>
                                        </p:attrNameLst>
                                      </p:cBhvr>
                                      <p:to>
                                        <p:strVal val="visible"/>
                                      </p:to>
                                    </p:set>
                                    <p:anim calcmode="lin" valueType="num">
                                      <p:cBhvr additive="base">
                                        <p:cTn id="45" dur="750" fill="hold"/>
                                        <p:tgtEl>
                                          <p:spTgt spid="35"/>
                                        </p:tgtEl>
                                        <p:attrNameLst>
                                          <p:attrName>ppt_x</p:attrName>
                                        </p:attrNameLst>
                                      </p:cBhvr>
                                      <p:tavLst>
                                        <p:tav tm="0">
                                          <p:val>
                                            <p:strVal val="0-#ppt_w/2"/>
                                          </p:val>
                                        </p:tav>
                                        <p:tav tm="100000">
                                          <p:val>
                                            <p:strVal val="#ppt_x"/>
                                          </p:val>
                                        </p:tav>
                                      </p:tavLst>
                                    </p:anim>
                                    <p:anim calcmode="lin" valueType="num">
                                      <p:cBhvr additive="base">
                                        <p:cTn id="46" dur="750" fill="hold"/>
                                        <p:tgtEl>
                                          <p:spTgt spid="35"/>
                                        </p:tgtEl>
                                        <p:attrNameLst>
                                          <p:attrName>ppt_y</p:attrName>
                                        </p:attrNameLst>
                                      </p:cBhvr>
                                      <p:tavLst>
                                        <p:tav tm="0">
                                          <p:val>
                                            <p:strVal val="#ppt_y"/>
                                          </p:val>
                                        </p:tav>
                                        <p:tav tm="100000">
                                          <p:val>
                                            <p:strVal val="#ppt_y"/>
                                          </p:val>
                                        </p:tav>
                                      </p:tavLst>
                                    </p:anim>
                                  </p:childTnLst>
                                </p:cTn>
                              </p:par>
                            </p:childTnLst>
                          </p:cTn>
                        </p:par>
                        <p:par>
                          <p:cTn id="47" fill="hold">
                            <p:stCondLst>
                              <p:cond delay="750"/>
                            </p:stCondLst>
                            <p:childTnLst>
                              <p:par>
                                <p:cTn id="48" presetID="10" presetClass="entr" presetSubtype="0" fill="hold" grpId="0" nodeType="afterEffect">
                                  <p:stCondLst>
                                    <p:cond delay="0"/>
                                  </p:stCondLst>
                                  <p:childTnLst>
                                    <p:set>
                                      <p:cBhvr>
                                        <p:cTn id="49" dur="1" fill="hold">
                                          <p:stCondLst>
                                            <p:cond delay="0"/>
                                          </p:stCondLst>
                                        </p:cTn>
                                        <p:tgtEl>
                                          <p:spTgt spid="47">
                                            <p:txEl>
                                              <p:pRg st="0" end="0"/>
                                            </p:txEl>
                                          </p:spTgt>
                                        </p:tgtEl>
                                        <p:attrNameLst>
                                          <p:attrName>style.visibility</p:attrName>
                                        </p:attrNameLst>
                                      </p:cBhvr>
                                      <p:to>
                                        <p:strVal val="visible"/>
                                      </p:to>
                                    </p:set>
                                    <p:animEffect transition="in" filter="fade">
                                      <p:cBhvr>
                                        <p:cTn id="50" dur="500"/>
                                        <p:tgtEl>
                                          <p:spTgt spid="47">
                                            <p:txEl>
                                              <p:pRg st="0" end="0"/>
                                            </p:txEl>
                                          </p:spTgt>
                                        </p:tgtEl>
                                      </p:cBhvr>
                                    </p:animEffect>
                                  </p:childTnLst>
                                </p:cTn>
                              </p:par>
                              <p:par>
                                <p:cTn id="51" presetID="10" presetClass="entr" presetSubtype="0" fill="hold" grpId="0" nodeType="withEffect">
                                  <p:stCondLst>
                                    <p:cond delay="0"/>
                                  </p:stCondLst>
                                  <p:childTnLst>
                                    <p:set>
                                      <p:cBhvr>
                                        <p:cTn id="52" dur="1" fill="hold">
                                          <p:stCondLst>
                                            <p:cond delay="0"/>
                                          </p:stCondLst>
                                        </p:cTn>
                                        <p:tgtEl>
                                          <p:spTgt spid="33">
                                            <p:txEl>
                                              <p:pRg st="0" end="0"/>
                                            </p:txEl>
                                          </p:spTgt>
                                        </p:tgtEl>
                                        <p:attrNameLst>
                                          <p:attrName>style.visibility</p:attrName>
                                        </p:attrNameLst>
                                      </p:cBhvr>
                                      <p:to>
                                        <p:strVal val="visible"/>
                                      </p:to>
                                    </p:set>
                                    <p:animEffect transition="in" filter="fade">
                                      <p:cBhvr>
                                        <p:cTn id="53" dur="500"/>
                                        <p:tgtEl>
                                          <p:spTgt spid="33">
                                            <p:txEl>
                                              <p:pRg st="0" end="0"/>
                                            </p:txEl>
                                          </p:spTgt>
                                        </p:tgtEl>
                                      </p:cBhvr>
                                    </p:animEffect>
                                  </p:childTnLst>
                                </p:cTn>
                              </p:par>
                            </p:childTnLst>
                          </p:cTn>
                        </p:par>
                      </p:childTnLst>
                    </p:cTn>
                  </p:par>
                  <p:par>
                    <p:cTn id="54" fill="hold">
                      <p:stCondLst>
                        <p:cond delay="indefinite"/>
                      </p:stCondLst>
                      <p:childTnLst>
                        <p:par>
                          <p:cTn id="55" fill="hold">
                            <p:stCondLst>
                              <p:cond delay="0"/>
                            </p:stCondLst>
                            <p:childTnLst>
                              <p:par>
                                <p:cTn id="56" presetID="2" presetClass="entr" presetSubtype="8" fill="hold" grpId="0" nodeType="clickEffect">
                                  <p:stCondLst>
                                    <p:cond delay="0"/>
                                  </p:stCondLst>
                                  <p:childTnLst>
                                    <p:set>
                                      <p:cBhvr>
                                        <p:cTn id="57" dur="1" fill="hold">
                                          <p:stCondLst>
                                            <p:cond delay="0"/>
                                          </p:stCondLst>
                                        </p:cTn>
                                        <p:tgtEl>
                                          <p:spTgt spid="38"/>
                                        </p:tgtEl>
                                        <p:attrNameLst>
                                          <p:attrName>style.visibility</p:attrName>
                                        </p:attrNameLst>
                                      </p:cBhvr>
                                      <p:to>
                                        <p:strVal val="visible"/>
                                      </p:to>
                                    </p:set>
                                    <p:anim calcmode="lin" valueType="num">
                                      <p:cBhvr additive="base">
                                        <p:cTn id="58" dur="500" fill="hold"/>
                                        <p:tgtEl>
                                          <p:spTgt spid="38"/>
                                        </p:tgtEl>
                                        <p:attrNameLst>
                                          <p:attrName>ppt_x</p:attrName>
                                        </p:attrNameLst>
                                      </p:cBhvr>
                                      <p:tavLst>
                                        <p:tav tm="0">
                                          <p:val>
                                            <p:strVal val="0-#ppt_w/2"/>
                                          </p:val>
                                        </p:tav>
                                        <p:tav tm="100000">
                                          <p:val>
                                            <p:strVal val="#ppt_x"/>
                                          </p:val>
                                        </p:tav>
                                      </p:tavLst>
                                    </p:anim>
                                    <p:anim calcmode="lin" valueType="num">
                                      <p:cBhvr additive="base">
                                        <p:cTn id="59" dur="500" fill="hold"/>
                                        <p:tgtEl>
                                          <p:spTgt spid="38"/>
                                        </p:tgtEl>
                                        <p:attrNameLst>
                                          <p:attrName>ppt_y</p:attrName>
                                        </p:attrNameLst>
                                      </p:cBhvr>
                                      <p:tavLst>
                                        <p:tav tm="0">
                                          <p:val>
                                            <p:strVal val="#ppt_y"/>
                                          </p:val>
                                        </p:tav>
                                        <p:tav tm="100000">
                                          <p:val>
                                            <p:strVal val="#ppt_y"/>
                                          </p:val>
                                        </p:tav>
                                      </p:tavLst>
                                    </p:anim>
                                  </p:childTnLst>
                                </p:cTn>
                              </p:par>
                              <p:par>
                                <p:cTn id="60" presetID="2" presetClass="entr" presetSubtype="8" fill="hold" grpId="0" nodeType="withEffect">
                                  <p:stCondLst>
                                    <p:cond delay="0"/>
                                  </p:stCondLst>
                                  <p:childTnLst>
                                    <p:set>
                                      <p:cBhvr>
                                        <p:cTn id="61" dur="1" fill="hold">
                                          <p:stCondLst>
                                            <p:cond delay="0"/>
                                          </p:stCondLst>
                                        </p:cTn>
                                        <p:tgtEl>
                                          <p:spTgt spid="39"/>
                                        </p:tgtEl>
                                        <p:attrNameLst>
                                          <p:attrName>style.visibility</p:attrName>
                                        </p:attrNameLst>
                                      </p:cBhvr>
                                      <p:to>
                                        <p:strVal val="visible"/>
                                      </p:to>
                                    </p:set>
                                    <p:anim calcmode="lin" valueType="num">
                                      <p:cBhvr additive="base">
                                        <p:cTn id="62" dur="750" fill="hold"/>
                                        <p:tgtEl>
                                          <p:spTgt spid="39"/>
                                        </p:tgtEl>
                                        <p:attrNameLst>
                                          <p:attrName>ppt_x</p:attrName>
                                        </p:attrNameLst>
                                      </p:cBhvr>
                                      <p:tavLst>
                                        <p:tav tm="0">
                                          <p:val>
                                            <p:strVal val="0-#ppt_w/2"/>
                                          </p:val>
                                        </p:tav>
                                        <p:tav tm="100000">
                                          <p:val>
                                            <p:strVal val="#ppt_x"/>
                                          </p:val>
                                        </p:tav>
                                      </p:tavLst>
                                    </p:anim>
                                    <p:anim calcmode="lin" valueType="num">
                                      <p:cBhvr additive="base">
                                        <p:cTn id="63" dur="750" fill="hold"/>
                                        <p:tgtEl>
                                          <p:spTgt spid="39"/>
                                        </p:tgtEl>
                                        <p:attrNameLst>
                                          <p:attrName>ppt_y</p:attrName>
                                        </p:attrNameLst>
                                      </p:cBhvr>
                                      <p:tavLst>
                                        <p:tav tm="0">
                                          <p:val>
                                            <p:strVal val="#ppt_y"/>
                                          </p:val>
                                        </p:tav>
                                        <p:tav tm="100000">
                                          <p:val>
                                            <p:strVal val="#ppt_y"/>
                                          </p:val>
                                        </p:tav>
                                      </p:tavLst>
                                    </p:anim>
                                  </p:childTnLst>
                                </p:cTn>
                              </p:par>
                            </p:childTnLst>
                          </p:cTn>
                        </p:par>
                        <p:par>
                          <p:cTn id="64" fill="hold">
                            <p:stCondLst>
                              <p:cond delay="750"/>
                            </p:stCondLst>
                            <p:childTnLst>
                              <p:par>
                                <p:cTn id="65" presetID="10" presetClass="entr" presetSubtype="0" fill="hold" grpId="0" nodeType="afterEffect">
                                  <p:stCondLst>
                                    <p:cond delay="0"/>
                                  </p:stCondLst>
                                  <p:childTnLst>
                                    <p:set>
                                      <p:cBhvr>
                                        <p:cTn id="66" dur="1" fill="hold">
                                          <p:stCondLst>
                                            <p:cond delay="0"/>
                                          </p:stCondLst>
                                        </p:cTn>
                                        <p:tgtEl>
                                          <p:spTgt spid="48">
                                            <p:txEl>
                                              <p:pRg st="0" end="0"/>
                                            </p:txEl>
                                          </p:spTgt>
                                        </p:tgtEl>
                                        <p:attrNameLst>
                                          <p:attrName>style.visibility</p:attrName>
                                        </p:attrNameLst>
                                      </p:cBhvr>
                                      <p:to>
                                        <p:strVal val="visible"/>
                                      </p:to>
                                    </p:set>
                                    <p:animEffect transition="in" filter="fade">
                                      <p:cBhvr>
                                        <p:cTn id="67" dur="500"/>
                                        <p:tgtEl>
                                          <p:spTgt spid="48">
                                            <p:txEl>
                                              <p:pRg st="0" end="0"/>
                                            </p:txEl>
                                          </p:spTgt>
                                        </p:tgtEl>
                                      </p:cBhvr>
                                    </p:animEffect>
                                  </p:childTnLst>
                                </p:cTn>
                              </p:par>
                              <p:par>
                                <p:cTn id="68" presetID="10" presetClass="entr" presetSubtype="0" fill="hold" grpId="0" nodeType="withEffect">
                                  <p:stCondLst>
                                    <p:cond delay="0"/>
                                  </p:stCondLst>
                                  <p:childTnLst>
                                    <p:set>
                                      <p:cBhvr>
                                        <p:cTn id="69" dur="1" fill="hold">
                                          <p:stCondLst>
                                            <p:cond delay="0"/>
                                          </p:stCondLst>
                                        </p:cTn>
                                        <p:tgtEl>
                                          <p:spTgt spid="37">
                                            <p:txEl>
                                              <p:pRg st="0" end="0"/>
                                            </p:txEl>
                                          </p:spTgt>
                                        </p:tgtEl>
                                        <p:attrNameLst>
                                          <p:attrName>style.visibility</p:attrName>
                                        </p:attrNameLst>
                                      </p:cBhvr>
                                      <p:to>
                                        <p:strVal val="visible"/>
                                      </p:to>
                                    </p:set>
                                    <p:animEffect transition="in" filter="fade">
                                      <p:cBhvr>
                                        <p:cTn id="70" dur="500"/>
                                        <p:tgtEl>
                                          <p:spTgt spid="37">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10" presetClass="entr" presetSubtype="0" fill="hold" nodeType="with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4" grpId="0" animBg="1"/>
      <p:bldP spid="15" grpId="0" animBg="1"/>
      <p:bldP spid="26" grpId="0" build="p">
        <p:tmplLst>
          <p:tmpl lvl="1">
            <p:tnLst>
              <p:par>
                <p:cTn presetID="10" presetClass="entr" presetSubtype="0" fill="hold" nodeType="withEffect">
                  <p:stCondLst>
                    <p:cond delay="0"/>
                  </p:stCondLst>
                  <p:childTnLst>
                    <p:set>
                      <p:cBhvr>
                        <p:cTn dur="1" fill="hold">
                          <p:stCondLst>
                            <p:cond delay="0"/>
                          </p:stCondLst>
                        </p:cTn>
                        <p:tgtEl>
                          <p:spTgt spid="26"/>
                        </p:tgtEl>
                        <p:attrNameLst>
                          <p:attrName>style.visibility</p:attrName>
                        </p:attrNameLst>
                      </p:cBhvr>
                      <p:to>
                        <p:strVal val="visible"/>
                      </p:to>
                    </p:set>
                    <p:animEffect transition="in" filter="fade">
                      <p:cBhvr>
                        <p:cTn dur="500"/>
                        <p:tgtEl>
                          <p:spTgt spid="26"/>
                        </p:tgtEl>
                      </p:cBhvr>
                    </p:animEffect>
                  </p:childTnLst>
                </p:cTn>
              </p:par>
            </p:tnLst>
          </p:tmpl>
        </p:tmplLst>
      </p:bldP>
      <p:bldP spid="30" grpId="0" animBg="1"/>
      <p:bldP spid="31" grpId="0" animBg="1"/>
      <p:bldP spid="33" grpId="0" build="p">
        <p:tmplLst>
          <p:tmpl lvl="1">
            <p:tnLst>
              <p:par>
                <p:cTn presetID="10" presetClass="entr" presetSubtype="0" fill="hold" nodeType="withEffect">
                  <p:stCondLst>
                    <p:cond delay="0"/>
                  </p:stCondLst>
                  <p:childTnLst>
                    <p:set>
                      <p:cBhvr>
                        <p:cTn dur="1" fill="hold">
                          <p:stCondLst>
                            <p:cond delay="0"/>
                          </p:stCondLst>
                        </p:cTn>
                        <p:tgtEl>
                          <p:spTgt spid="33"/>
                        </p:tgtEl>
                        <p:attrNameLst>
                          <p:attrName>style.visibility</p:attrName>
                        </p:attrNameLst>
                      </p:cBhvr>
                      <p:to>
                        <p:strVal val="visible"/>
                      </p:to>
                    </p:set>
                    <p:animEffect transition="in" filter="fade">
                      <p:cBhvr>
                        <p:cTn dur="500"/>
                        <p:tgtEl>
                          <p:spTgt spid="33"/>
                        </p:tgtEl>
                      </p:cBhvr>
                    </p:animEffect>
                  </p:childTnLst>
                </p:cTn>
              </p:par>
            </p:tnLst>
          </p:tmpl>
        </p:tmplLst>
      </p:bldP>
      <p:bldP spid="34" grpId="0" animBg="1"/>
      <p:bldP spid="35" grpId="0" animBg="1"/>
      <p:bldP spid="37" grpId="0" build="p">
        <p:tmplLst>
          <p:tmpl lvl="1">
            <p:tnLst>
              <p:par>
                <p:cTn presetID="10" presetClass="entr" presetSubtype="0" fill="hold" nodeType="withEffect">
                  <p:stCondLst>
                    <p:cond delay="0"/>
                  </p:stCondLst>
                  <p:childTnLst>
                    <p:set>
                      <p:cBhvr>
                        <p:cTn dur="1" fill="hold">
                          <p:stCondLst>
                            <p:cond delay="0"/>
                          </p:stCondLst>
                        </p:cTn>
                        <p:tgtEl>
                          <p:spTgt spid="37"/>
                        </p:tgtEl>
                        <p:attrNameLst>
                          <p:attrName>style.visibility</p:attrName>
                        </p:attrNameLst>
                      </p:cBhvr>
                      <p:to>
                        <p:strVal val="visible"/>
                      </p:to>
                    </p:set>
                    <p:animEffect transition="in" filter="fade">
                      <p:cBhvr>
                        <p:cTn dur="500"/>
                        <p:tgtEl>
                          <p:spTgt spid="37"/>
                        </p:tgtEl>
                      </p:cBhvr>
                    </p:animEffect>
                  </p:childTnLst>
                </p:cTn>
              </p:par>
            </p:tnLst>
          </p:tmpl>
        </p:tmplLst>
      </p:bldP>
      <p:bldP spid="38" grpId="0" animBg="1"/>
      <p:bldP spid="39" grpId="0" animBg="1"/>
      <p:bldP spid="45" grpId="0" build="p">
        <p:tmplLst>
          <p:tmpl lvl="1">
            <p:tnLst>
              <p:par>
                <p:cTn presetID="10" presetClass="entr" presetSubtype="0" fill="hold" nodeType="afterEffect">
                  <p:stCondLst>
                    <p:cond delay="0"/>
                  </p:stCondLst>
                  <p:childTnLst>
                    <p:set>
                      <p:cBhvr>
                        <p:cTn dur="1" fill="hold">
                          <p:stCondLst>
                            <p:cond delay="0"/>
                          </p:stCondLst>
                        </p:cTn>
                        <p:tgtEl>
                          <p:spTgt spid="45"/>
                        </p:tgtEl>
                        <p:attrNameLst>
                          <p:attrName>style.visibility</p:attrName>
                        </p:attrNameLst>
                      </p:cBhvr>
                      <p:to>
                        <p:strVal val="visible"/>
                      </p:to>
                    </p:set>
                    <p:animEffect transition="in" filter="fade">
                      <p:cBhvr>
                        <p:cTn dur="500"/>
                        <p:tgtEl>
                          <p:spTgt spid="45"/>
                        </p:tgtEl>
                      </p:cBhvr>
                    </p:animEffect>
                  </p:childTnLst>
                </p:cTn>
              </p:par>
            </p:tnLst>
          </p:tmpl>
        </p:tmplLst>
      </p:bldP>
      <p:bldP spid="46" grpId="0" build="p">
        <p:tmplLst>
          <p:tmpl lvl="1">
            <p:tnLst>
              <p:par>
                <p:cTn presetID="10" presetClass="entr" presetSubtype="0" fill="hold" nodeType="afterEffect">
                  <p:stCondLst>
                    <p:cond delay="0"/>
                  </p:stCondLst>
                  <p:childTnLst>
                    <p:set>
                      <p:cBhvr>
                        <p:cTn dur="1" fill="hold">
                          <p:stCondLst>
                            <p:cond delay="0"/>
                          </p:stCondLst>
                        </p:cTn>
                        <p:tgtEl>
                          <p:spTgt spid="46"/>
                        </p:tgtEl>
                        <p:attrNameLst>
                          <p:attrName>style.visibility</p:attrName>
                        </p:attrNameLst>
                      </p:cBhvr>
                      <p:to>
                        <p:strVal val="visible"/>
                      </p:to>
                    </p:set>
                    <p:animEffect transition="in" filter="fade">
                      <p:cBhvr>
                        <p:cTn dur="500"/>
                        <p:tgtEl>
                          <p:spTgt spid="46"/>
                        </p:tgtEl>
                      </p:cBhvr>
                    </p:animEffect>
                  </p:childTnLst>
                </p:cTn>
              </p:par>
            </p:tnLst>
          </p:tmpl>
        </p:tmplLst>
      </p:bldP>
      <p:bldP spid="47" grpId="0" build="p">
        <p:tmplLst>
          <p:tmpl lvl="1">
            <p:tnLst>
              <p:par>
                <p:cTn presetID="10" presetClass="entr" presetSubtype="0" fill="hold" nodeType="afterEffect">
                  <p:stCondLst>
                    <p:cond delay="0"/>
                  </p:stCondLst>
                  <p:childTnLst>
                    <p:set>
                      <p:cBhvr>
                        <p:cTn dur="1" fill="hold">
                          <p:stCondLst>
                            <p:cond delay="0"/>
                          </p:stCondLst>
                        </p:cTn>
                        <p:tgtEl>
                          <p:spTgt spid="47"/>
                        </p:tgtEl>
                        <p:attrNameLst>
                          <p:attrName>style.visibility</p:attrName>
                        </p:attrNameLst>
                      </p:cBhvr>
                      <p:to>
                        <p:strVal val="visible"/>
                      </p:to>
                    </p:set>
                    <p:animEffect transition="in" filter="fade">
                      <p:cBhvr>
                        <p:cTn dur="500"/>
                        <p:tgtEl>
                          <p:spTgt spid="47"/>
                        </p:tgtEl>
                      </p:cBhvr>
                    </p:animEffect>
                  </p:childTnLst>
                </p:cTn>
              </p:par>
            </p:tnLst>
          </p:tmpl>
        </p:tmplLst>
      </p:bldP>
      <p:bldP spid="48" grpId="0" build="p">
        <p:tmplLst>
          <p:tmpl lvl="1">
            <p:tnLst>
              <p:par>
                <p:cTn presetID="10" presetClass="entr" presetSubtype="0" fill="hold" nodeType="afterEffect">
                  <p:stCondLst>
                    <p:cond delay="0"/>
                  </p:stCondLst>
                  <p:childTnLst>
                    <p:set>
                      <p:cBhvr>
                        <p:cTn dur="1" fill="hold">
                          <p:stCondLst>
                            <p:cond delay="0"/>
                          </p:stCondLst>
                        </p:cTn>
                        <p:tgtEl>
                          <p:spTgt spid="48"/>
                        </p:tgtEl>
                        <p:attrNameLst>
                          <p:attrName>style.visibility</p:attrName>
                        </p:attrNameLst>
                      </p:cBhvr>
                      <p:to>
                        <p:strVal val="visible"/>
                      </p:to>
                    </p:set>
                    <p:animEffect transition="in" filter="fade">
                      <p:cBhvr>
                        <p:cTn dur="500"/>
                        <p:tgtEl>
                          <p:spTgt spid="48"/>
                        </p:tgtEl>
                      </p:cBhvr>
                    </p:animEffect>
                  </p:childTnLst>
                </p:cTn>
              </p:par>
            </p:tnLst>
          </p:tmpl>
        </p:tmplLst>
      </p:bldP>
    </p:bldLst>
  </p:timing>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5 Bullets">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2187575" y="1479235"/>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a:off x="-1" y="1275687"/>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a:off x="-1" y="1275687"/>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6" name="Text Placeholder 9">
            <a:extLst>
              <a:ext uri="{FF2B5EF4-FFF2-40B4-BE49-F238E27FC236}">
                <a16:creationId xmlns:a16="http://schemas.microsoft.com/office/drawing/2014/main" id="{54B9CF78-A186-D445-9293-DB69239F7C3B}"/>
              </a:ext>
            </a:extLst>
          </p:cNvPr>
          <p:cNvSpPr>
            <a:spLocks noGrp="1"/>
          </p:cNvSpPr>
          <p:nvPr>
            <p:ph type="body" sz="quarter" idx="20" hasCustomPrompt="1"/>
          </p:nvPr>
        </p:nvSpPr>
        <p:spPr>
          <a:xfrm>
            <a:off x="2173694" y="2531630"/>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30" name="Rectangle 29">
            <a:extLst>
              <a:ext uri="{FF2B5EF4-FFF2-40B4-BE49-F238E27FC236}">
                <a16:creationId xmlns:a16="http://schemas.microsoft.com/office/drawing/2014/main" id="{B410D8D3-85A2-B64C-8408-7D796D18CCBE}"/>
              </a:ext>
            </a:extLst>
          </p:cNvPr>
          <p:cNvSpPr/>
          <p:nvPr userDrawn="1"/>
        </p:nvSpPr>
        <p:spPr bwMode="auto">
          <a:xfrm>
            <a:off x="-13882" y="2328082"/>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1" name="Rectangle 30">
            <a:extLst>
              <a:ext uri="{FF2B5EF4-FFF2-40B4-BE49-F238E27FC236}">
                <a16:creationId xmlns:a16="http://schemas.microsoft.com/office/drawing/2014/main" id="{5837222B-CE0A-5A4F-B112-13E6FAF0ACA7}"/>
              </a:ext>
            </a:extLst>
          </p:cNvPr>
          <p:cNvSpPr/>
          <p:nvPr userDrawn="1"/>
        </p:nvSpPr>
        <p:spPr bwMode="auto">
          <a:xfrm>
            <a:off x="-13882" y="2328082"/>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3" name="Text Placeholder 9">
            <a:extLst>
              <a:ext uri="{FF2B5EF4-FFF2-40B4-BE49-F238E27FC236}">
                <a16:creationId xmlns:a16="http://schemas.microsoft.com/office/drawing/2014/main" id="{A94A1737-6C13-254B-81C7-AE1A183586D9}"/>
              </a:ext>
            </a:extLst>
          </p:cNvPr>
          <p:cNvSpPr>
            <a:spLocks noGrp="1"/>
          </p:cNvSpPr>
          <p:nvPr>
            <p:ph type="body" sz="quarter" idx="22" hasCustomPrompt="1"/>
          </p:nvPr>
        </p:nvSpPr>
        <p:spPr>
          <a:xfrm>
            <a:off x="2173694" y="3584025"/>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34" name="Rectangle 33">
            <a:extLst>
              <a:ext uri="{FF2B5EF4-FFF2-40B4-BE49-F238E27FC236}">
                <a16:creationId xmlns:a16="http://schemas.microsoft.com/office/drawing/2014/main" id="{9D3F92D6-00CD-D440-A6C8-E7B5C9FC5F18}"/>
              </a:ext>
            </a:extLst>
          </p:cNvPr>
          <p:cNvSpPr/>
          <p:nvPr userDrawn="1"/>
        </p:nvSpPr>
        <p:spPr bwMode="auto">
          <a:xfrm>
            <a:off x="-13882" y="3380477"/>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5" name="Rectangle 34">
            <a:extLst>
              <a:ext uri="{FF2B5EF4-FFF2-40B4-BE49-F238E27FC236}">
                <a16:creationId xmlns:a16="http://schemas.microsoft.com/office/drawing/2014/main" id="{2CD3FC8B-DA32-6947-BC78-5E97FCB0F35A}"/>
              </a:ext>
            </a:extLst>
          </p:cNvPr>
          <p:cNvSpPr/>
          <p:nvPr userDrawn="1"/>
        </p:nvSpPr>
        <p:spPr bwMode="auto">
          <a:xfrm>
            <a:off x="-13882" y="3380477"/>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7" name="Text Placeholder 9">
            <a:extLst>
              <a:ext uri="{FF2B5EF4-FFF2-40B4-BE49-F238E27FC236}">
                <a16:creationId xmlns:a16="http://schemas.microsoft.com/office/drawing/2014/main" id="{7E4DE122-B7D9-E24C-9C45-BB9068A10572}"/>
              </a:ext>
            </a:extLst>
          </p:cNvPr>
          <p:cNvSpPr>
            <a:spLocks noGrp="1"/>
          </p:cNvSpPr>
          <p:nvPr>
            <p:ph type="body" sz="quarter" idx="24" hasCustomPrompt="1"/>
          </p:nvPr>
        </p:nvSpPr>
        <p:spPr>
          <a:xfrm>
            <a:off x="2173694" y="4636420"/>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38" name="Rectangle 37">
            <a:extLst>
              <a:ext uri="{FF2B5EF4-FFF2-40B4-BE49-F238E27FC236}">
                <a16:creationId xmlns:a16="http://schemas.microsoft.com/office/drawing/2014/main" id="{6C309DA8-D206-7347-A135-B6D3722260E4}"/>
              </a:ext>
            </a:extLst>
          </p:cNvPr>
          <p:cNvSpPr/>
          <p:nvPr userDrawn="1"/>
        </p:nvSpPr>
        <p:spPr bwMode="auto">
          <a:xfrm>
            <a:off x="-13882" y="4432872"/>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9" name="Rectangle 38">
            <a:extLst>
              <a:ext uri="{FF2B5EF4-FFF2-40B4-BE49-F238E27FC236}">
                <a16:creationId xmlns:a16="http://schemas.microsoft.com/office/drawing/2014/main" id="{A68936C0-EEED-1C4F-8276-54E23EBD9F29}"/>
              </a:ext>
            </a:extLst>
          </p:cNvPr>
          <p:cNvSpPr/>
          <p:nvPr userDrawn="1"/>
        </p:nvSpPr>
        <p:spPr bwMode="auto">
          <a:xfrm>
            <a:off x="-13882" y="4432872"/>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0" name="Text Placeholder 9">
            <a:extLst>
              <a:ext uri="{FF2B5EF4-FFF2-40B4-BE49-F238E27FC236}">
                <a16:creationId xmlns:a16="http://schemas.microsoft.com/office/drawing/2014/main" id="{C71748D1-F059-1543-A6CA-B1FA05354CFC}"/>
              </a:ext>
            </a:extLst>
          </p:cNvPr>
          <p:cNvSpPr>
            <a:spLocks noGrp="1"/>
          </p:cNvSpPr>
          <p:nvPr>
            <p:ph type="body" sz="quarter" idx="28" hasCustomPrompt="1"/>
          </p:nvPr>
        </p:nvSpPr>
        <p:spPr>
          <a:xfrm>
            <a:off x="2173694" y="5694285"/>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21" name="Rectangle 20">
            <a:extLst>
              <a:ext uri="{FF2B5EF4-FFF2-40B4-BE49-F238E27FC236}">
                <a16:creationId xmlns:a16="http://schemas.microsoft.com/office/drawing/2014/main" id="{1AEB8D59-47DA-6849-A0FA-9AAB4F9EA41A}"/>
              </a:ext>
            </a:extLst>
          </p:cNvPr>
          <p:cNvSpPr/>
          <p:nvPr userDrawn="1"/>
        </p:nvSpPr>
        <p:spPr bwMode="auto">
          <a:xfrm>
            <a:off x="-13882" y="5490737"/>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2" name="Rectangle 21">
            <a:extLst>
              <a:ext uri="{FF2B5EF4-FFF2-40B4-BE49-F238E27FC236}">
                <a16:creationId xmlns:a16="http://schemas.microsoft.com/office/drawing/2014/main" id="{BB6CDEA1-4537-7240-9574-90F4D15E037D}"/>
              </a:ext>
            </a:extLst>
          </p:cNvPr>
          <p:cNvSpPr/>
          <p:nvPr userDrawn="1"/>
        </p:nvSpPr>
        <p:spPr bwMode="auto">
          <a:xfrm>
            <a:off x="-13882" y="5490737"/>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4" name="Content Placeholder 54">
            <a:extLst>
              <a:ext uri="{FF2B5EF4-FFF2-40B4-BE49-F238E27FC236}">
                <a16:creationId xmlns:a16="http://schemas.microsoft.com/office/drawing/2014/main" id="{00691BC6-2734-5447-AF2B-AD3F0A2E177C}"/>
              </a:ext>
            </a:extLst>
          </p:cNvPr>
          <p:cNvSpPr>
            <a:spLocks noGrp="1"/>
          </p:cNvSpPr>
          <p:nvPr>
            <p:ph sz="quarter" idx="29" hasCustomPrompt="1"/>
          </p:nvPr>
        </p:nvSpPr>
        <p:spPr>
          <a:xfrm>
            <a:off x="514755" y="1237478"/>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25" name="Content Placeholder 54">
            <a:extLst>
              <a:ext uri="{FF2B5EF4-FFF2-40B4-BE49-F238E27FC236}">
                <a16:creationId xmlns:a16="http://schemas.microsoft.com/office/drawing/2014/main" id="{0261FCE4-0153-AA41-8A4B-7E891905315E}"/>
              </a:ext>
            </a:extLst>
          </p:cNvPr>
          <p:cNvSpPr>
            <a:spLocks noGrp="1"/>
          </p:cNvSpPr>
          <p:nvPr>
            <p:ph sz="quarter" idx="30" hasCustomPrompt="1"/>
          </p:nvPr>
        </p:nvSpPr>
        <p:spPr>
          <a:xfrm>
            <a:off x="514755" y="2291577"/>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27" name="Content Placeholder 54">
            <a:extLst>
              <a:ext uri="{FF2B5EF4-FFF2-40B4-BE49-F238E27FC236}">
                <a16:creationId xmlns:a16="http://schemas.microsoft.com/office/drawing/2014/main" id="{10F51166-450A-3046-BA60-836128B08EF0}"/>
              </a:ext>
            </a:extLst>
          </p:cNvPr>
          <p:cNvSpPr>
            <a:spLocks noGrp="1"/>
          </p:cNvSpPr>
          <p:nvPr>
            <p:ph sz="quarter" idx="31" hasCustomPrompt="1"/>
          </p:nvPr>
        </p:nvSpPr>
        <p:spPr>
          <a:xfrm>
            <a:off x="514755" y="3346061"/>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28" name="Content Placeholder 54">
            <a:extLst>
              <a:ext uri="{FF2B5EF4-FFF2-40B4-BE49-F238E27FC236}">
                <a16:creationId xmlns:a16="http://schemas.microsoft.com/office/drawing/2014/main" id="{F4AF0A26-9E61-7C45-9AA7-32AC517B7259}"/>
              </a:ext>
            </a:extLst>
          </p:cNvPr>
          <p:cNvSpPr>
            <a:spLocks noGrp="1"/>
          </p:cNvSpPr>
          <p:nvPr>
            <p:ph sz="quarter" idx="32" hasCustomPrompt="1"/>
          </p:nvPr>
        </p:nvSpPr>
        <p:spPr>
          <a:xfrm>
            <a:off x="528636" y="4397550"/>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29" name="Content Placeholder 54">
            <a:extLst>
              <a:ext uri="{FF2B5EF4-FFF2-40B4-BE49-F238E27FC236}">
                <a16:creationId xmlns:a16="http://schemas.microsoft.com/office/drawing/2014/main" id="{0D90AC19-C147-F14C-BD66-E80B3BE898B6}"/>
              </a:ext>
            </a:extLst>
          </p:cNvPr>
          <p:cNvSpPr>
            <a:spLocks noGrp="1"/>
          </p:cNvSpPr>
          <p:nvPr>
            <p:ph sz="quarter" idx="33" hasCustomPrompt="1"/>
          </p:nvPr>
        </p:nvSpPr>
        <p:spPr>
          <a:xfrm>
            <a:off x="528636" y="5452064"/>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Tree>
    <p:extLst>
      <p:ext uri="{BB962C8B-B14F-4D97-AF65-F5344CB8AC3E}">
        <p14:creationId xmlns:p14="http://schemas.microsoft.com/office/powerpoint/2010/main" val="1461951967"/>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0-#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750" fill="hold"/>
                                        <p:tgtEl>
                                          <p:spTgt spid="15"/>
                                        </p:tgtEl>
                                        <p:attrNameLst>
                                          <p:attrName>ppt_x</p:attrName>
                                        </p:attrNameLst>
                                      </p:cBhvr>
                                      <p:tavLst>
                                        <p:tav tm="0">
                                          <p:val>
                                            <p:strVal val="0-#ppt_w/2"/>
                                          </p:val>
                                        </p:tav>
                                        <p:tav tm="100000">
                                          <p:val>
                                            <p:strVal val="#ppt_x"/>
                                          </p:val>
                                        </p:tav>
                                      </p:tavLst>
                                    </p:anim>
                                    <p:anim calcmode="lin" valueType="num">
                                      <p:cBhvr additive="base">
                                        <p:cTn id="12" dur="750" fill="hold"/>
                                        <p:tgtEl>
                                          <p:spTgt spid="15"/>
                                        </p:tgtEl>
                                        <p:attrNameLst>
                                          <p:attrName>ppt_y</p:attrName>
                                        </p:attrNameLst>
                                      </p:cBhvr>
                                      <p:tavLst>
                                        <p:tav tm="0">
                                          <p:val>
                                            <p:strVal val="#ppt_y"/>
                                          </p:val>
                                        </p:tav>
                                        <p:tav tm="100000">
                                          <p:val>
                                            <p:strVal val="#ppt_y"/>
                                          </p:val>
                                        </p:tav>
                                      </p:tavLst>
                                    </p:anim>
                                  </p:childTnLst>
                                </p:cTn>
                              </p:par>
                            </p:childTnLst>
                          </p:cTn>
                        </p:par>
                        <p:par>
                          <p:cTn id="13" fill="hold">
                            <p:stCondLst>
                              <p:cond delay="750"/>
                            </p:stCondLst>
                            <p:childTnLst>
                              <p:par>
                                <p:cTn id="14" presetID="10" presetClass="entr" presetSubtype="0" fill="hold" grpId="0" nodeType="afterEffect">
                                  <p:stCondLst>
                                    <p:cond delay="0"/>
                                  </p:stCondLst>
                                  <p:childTnLst>
                                    <p:set>
                                      <p:cBhvr>
                                        <p:cTn id="15" dur="1" fill="hold">
                                          <p:stCondLst>
                                            <p:cond delay="0"/>
                                          </p:stCondLst>
                                        </p:cTn>
                                        <p:tgtEl>
                                          <p:spTgt spid="24">
                                            <p:txEl>
                                              <p:pRg st="0" end="0"/>
                                            </p:txEl>
                                          </p:spTgt>
                                        </p:tgtEl>
                                        <p:attrNameLst>
                                          <p:attrName>style.visibility</p:attrName>
                                        </p:attrNameLst>
                                      </p:cBhvr>
                                      <p:to>
                                        <p:strVal val="visible"/>
                                      </p:to>
                                    </p:set>
                                    <p:animEffect transition="in" filter="fade">
                                      <p:cBhvr>
                                        <p:cTn id="16" dur="500"/>
                                        <p:tgtEl>
                                          <p:spTgt spid="24">
                                            <p:txEl>
                                              <p:pRg st="0" end="0"/>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10">
                                            <p:txEl>
                                              <p:pRg st="0" end="0"/>
                                            </p:txEl>
                                          </p:spTgt>
                                        </p:tgtEl>
                                        <p:attrNameLst>
                                          <p:attrName>style.visibility</p:attrName>
                                        </p:attrNameLst>
                                      </p:cBhvr>
                                      <p:to>
                                        <p:strVal val="visible"/>
                                      </p:to>
                                    </p:set>
                                    <p:animEffect transition="in" filter="fade">
                                      <p:cBhvr>
                                        <p:cTn id="19" dur="500"/>
                                        <p:tgtEl>
                                          <p:spTgt spid="10">
                                            <p:txEl>
                                              <p:pRg st="0" end="0"/>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2" presetClass="entr" presetSubtype="8" fill="hold" grpId="0" nodeType="clickEffect">
                                  <p:stCondLst>
                                    <p:cond delay="0"/>
                                  </p:stCondLst>
                                  <p:childTnLst>
                                    <p:set>
                                      <p:cBhvr>
                                        <p:cTn id="23" dur="1" fill="hold">
                                          <p:stCondLst>
                                            <p:cond delay="0"/>
                                          </p:stCondLst>
                                        </p:cTn>
                                        <p:tgtEl>
                                          <p:spTgt spid="30"/>
                                        </p:tgtEl>
                                        <p:attrNameLst>
                                          <p:attrName>style.visibility</p:attrName>
                                        </p:attrNameLst>
                                      </p:cBhvr>
                                      <p:to>
                                        <p:strVal val="visible"/>
                                      </p:to>
                                    </p:set>
                                    <p:anim calcmode="lin" valueType="num">
                                      <p:cBhvr additive="base">
                                        <p:cTn id="24" dur="500" fill="hold"/>
                                        <p:tgtEl>
                                          <p:spTgt spid="30"/>
                                        </p:tgtEl>
                                        <p:attrNameLst>
                                          <p:attrName>ppt_x</p:attrName>
                                        </p:attrNameLst>
                                      </p:cBhvr>
                                      <p:tavLst>
                                        <p:tav tm="0">
                                          <p:val>
                                            <p:strVal val="0-#ppt_w/2"/>
                                          </p:val>
                                        </p:tav>
                                        <p:tav tm="100000">
                                          <p:val>
                                            <p:strVal val="#ppt_x"/>
                                          </p:val>
                                        </p:tav>
                                      </p:tavLst>
                                    </p:anim>
                                    <p:anim calcmode="lin" valueType="num">
                                      <p:cBhvr additive="base">
                                        <p:cTn id="25" dur="500" fill="hold"/>
                                        <p:tgtEl>
                                          <p:spTgt spid="30"/>
                                        </p:tgtEl>
                                        <p:attrNameLst>
                                          <p:attrName>ppt_y</p:attrName>
                                        </p:attrNameLst>
                                      </p:cBhvr>
                                      <p:tavLst>
                                        <p:tav tm="0">
                                          <p:val>
                                            <p:strVal val="#ppt_y"/>
                                          </p:val>
                                        </p:tav>
                                        <p:tav tm="100000">
                                          <p:val>
                                            <p:strVal val="#ppt_y"/>
                                          </p:val>
                                        </p:tav>
                                      </p:tavLst>
                                    </p:anim>
                                  </p:childTnLst>
                                </p:cTn>
                              </p:par>
                              <p:par>
                                <p:cTn id="26" presetID="2" presetClass="entr" presetSubtype="8" fill="hold" grpId="0" nodeType="withEffect">
                                  <p:stCondLst>
                                    <p:cond delay="0"/>
                                  </p:stCondLst>
                                  <p:childTnLst>
                                    <p:set>
                                      <p:cBhvr>
                                        <p:cTn id="27" dur="1" fill="hold">
                                          <p:stCondLst>
                                            <p:cond delay="0"/>
                                          </p:stCondLst>
                                        </p:cTn>
                                        <p:tgtEl>
                                          <p:spTgt spid="31"/>
                                        </p:tgtEl>
                                        <p:attrNameLst>
                                          <p:attrName>style.visibility</p:attrName>
                                        </p:attrNameLst>
                                      </p:cBhvr>
                                      <p:to>
                                        <p:strVal val="visible"/>
                                      </p:to>
                                    </p:set>
                                    <p:anim calcmode="lin" valueType="num">
                                      <p:cBhvr additive="base">
                                        <p:cTn id="28" dur="750" fill="hold"/>
                                        <p:tgtEl>
                                          <p:spTgt spid="31"/>
                                        </p:tgtEl>
                                        <p:attrNameLst>
                                          <p:attrName>ppt_x</p:attrName>
                                        </p:attrNameLst>
                                      </p:cBhvr>
                                      <p:tavLst>
                                        <p:tav tm="0">
                                          <p:val>
                                            <p:strVal val="0-#ppt_w/2"/>
                                          </p:val>
                                        </p:tav>
                                        <p:tav tm="100000">
                                          <p:val>
                                            <p:strVal val="#ppt_x"/>
                                          </p:val>
                                        </p:tav>
                                      </p:tavLst>
                                    </p:anim>
                                    <p:anim calcmode="lin" valueType="num">
                                      <p:cBhvr additive="base">
                                        <p:cTn id="29" dur="750" fill="hold"/>
                                        <p:tgtEl>
                                          <p:spTgt spid="31"/>
                                        </p:tgtEl>
                                        <p:attrNameLst>
                                          <p:attrName>ppt_y</p:attrName>
                                        </p:attrNameLst>
                                      </p:cBhvr>
                                      <p:tavLst>
                                        <p:tav tm="0">
                                          <p:val>
                                            <p:strVal val="#ppt_y"/>
                                          </p:val>
                                        </p:tav>
                                        <p:tav tm="100000">
                                          <p:val>
                                            <p:strVal val="#ppt_y"/>
                                          </p:val>
                                        </p:tav>
                                      </p:tavLst>
                                    </p:anim>
                                  </p:childTnLst>
                                </p:cTn>
                              </p:par>
                            </p:childTnLst>
                          </p:cTn>
                        </p:par>
                        <p:par>
                          <p:cTn id="30" fill="hold">
                            <p:stCondLst>
                              <p:cond delay="750"/>
                            </p:stCondLst>
                            <p:childTnLst>
                              <p:par>
                                <p:cTn id="31" presetID="10" presetClass="entr" presetSubtype="0" fill="hold" grpId="0" nodeType="afterEffect">
                                  <p:stCondLst>
                                    <p:cond delay="0"/>
                                  </p:stCondLst>
                                  <p:childTnLst>
                                    <p:set>
                                      <p:cBhvr>
                                        <p:cTn id="32" dur="1" fill="hold">
                                          <p:stCondLst>
                                            <p:cond delay="0"/>
                                          </p:stCondLst>
                                        </p:cTn>
                                        <p:tgtEl>
                                          <p:spTgt spid="25">
                                            <p:txEl>
                                              <p:pRg st="0" end="0"/>
                                            </p:txEl>
                                          </p:spTgt>
                                        </p:tgtEl>
                                        <p:attrNameLst>
                                          <p:attrName>style.visibility</p:attrName>
                                        </p:attrNameLst>
                                      </p:cBhvr>
                                      <p:to>
                                        <p:strVal val="visible"/>
                                      </p:to>
                                    </p:set>
                                    <p:animEffect transition="in" filter="fade">
                                      <p:cBhvr>
                                        <p:cTn id="33" dur="500"/>
                                        <p:tgtEl>
                                          <p:spTgt spid="25">
                                            <p:txEl>
                                              <p:pRg st="0" end="0"/>
                                            </p:txEl>
                                          </p:spTgt>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26">
                                            <p:txEl>
                                              <p:pRg st="0" end="0"/>
                                            </p:txEl>
                                          </p:spTgt>
                                        </p:tgtEl>
                                        <p:attrNameLst>
                                          <p:attrName>style.visibility</p:attrName>
                                        </p:attrNameLst>
                                      </p:cBhvr>
                                      <p:to>
                                        <p:strVal val="visible"/>
                                      </p:to>
                                    </p:set>
                                    <p:animEffect transition="in" filter="fade">
                                      <p:cBhvr>
                                        <p:cTn id="36" dur="500"/>
                                        <p:tgtEl>
                                          <p:spTgt spid="26">
                                            <p:txEl>
                                              <p:pRg st="0" end="0"/>
                                            </p:txEl>
                                          </p:spTgt>
                                        </p:tgtEl>
                                      </p:cBhvr>
                                    </p:animEffect>
                                  </p:childTnLst>
                                </p:cTn>
                              </p:par>
                            </p:childTnLst>
                          </p:cTn>
                        </p:par>
                      </p:childTnLst>
                    </p:cTn>
                  </p:par>
                  <p:par>
                    <p:cTn id="37" fill="hold">
                      <p:stCondLst>
                        <p:cond delay="indefinite"/>
                      </p:stCondLst>
                      <p:childTnLst>
                        <p:par>
                          <p:cTn id="38" fill="hold">
                            <p:stCondLst>
                              <p:cond delay="0"/>
                            </p:stCondLst>
                            <p:childTnLst>
                              <p:par>
                                <p:cTn id="39" presetID="2" presetClass="entr" presetSubtype="8" fill="hold" grpId="0" nodeType="clickEffect">
                                  <p:stCondLst>
                                    <p:cond delay="0"/>
                                  </p:stCondLst>
                                  <p:childTnLst>
                                    <p:set>
                                      <p:cBhvr>
                                        <p:cTn id="40" dur="1" fill="hold">
                                          <p:stCondLst>
                                            <p:cond delay="0"/>
                                          </p:stCondLst>
                                        </p:cTn>
                                        <p:tgtEl>
                                          <p:spTgt spid="34"/>
                                        </p:tgtEl>
                                        <p:attrNameLst>
                                          <p:attrName>style.visibility</p:attrName>
                                        </p:attrNameLst>
                                      </p:cBhvr>
                                      <p:to>
                                        <p:strVal val="visible"/>
                                      </p:to>
                                    </p:set>
                                    <p:anim calcmode="lin" valueType="num">
                                      <p:cBhvr additive="base">
                                        <p:cTn id="41" dur="500" fill="hold"/>
                                        <p:tgtEl>
                                          <p:spTgt spid="34"/>
                                        </p:tgtEl>
                                        <p:attrNameLst>
                                          <p:attrName>ppt_x</p:attrName>
                                        </p:attrNameLst>
                                      </p:cBhvr>
                                      <p:tavLst>
                                        <p:tav tm="0">
                                          <p:val>
                                            <p:strVal val="0-#ppt_w/2"/>
                                          </p:val>
                                        </p:tav>
                                        <p:tav tm="100000">
                                          <p:val>
                                            <p:strVal val="#ppt_x"/>
                                          </p:val>
                                        </p:tav>
                                      </p:tavLst>
                                    </p:anim>
                                    <p:anim calcmode="lin" valueType="num">
                                      <p:cBhvr additive="base">
                                        <p:cTn id="42" dur="500" fill="hold"/>
                                        <p:tgtEl>
                                          <p:spTgt spid="34"/>
                                        </p:tgtEl>
                                        <p:attrNameLst>
                                          <p:attrName>ppt_y</p:attrName>
                                        </p:attrNameLst>
                                      </p:cBhvr>
                                      <p:tavLst>
                                        <p:tav tm="0">
                                          <p:val>
                                            <p:strVal val="#ppt_y"/>
                                          </p:val>
                                        </p:tav>
                                        <p:tav tm="100000">
                                          <p:val>
                                            <p:strVal val="#ppt_y"/>
                                          </p:val>
                                        </p:tav>
                                      </p:tavLst>
                                    </p:anim>
                                  </p:childTnLst>
                                </p:cTn>
                              </p:par>
                              <p:par>
                                <p:cTn id="43" presetID="2" presetClass="entr" presetSubtype="8" fill="hold" grpId="0" nodeType="withEffect">
                                  <p:stCondLst>
                                    <p:cond delay="0"/>
                                  </p:stCondLst>
                                  <p:childTnLst>
                                    <p:set>
                                      <p:cBhvr>
                                        <p:cTn id="44" dur="1" fill="hold">
                                          <p:stCondLst>
                                            <p:cond delay="0"/>
                                          </p:stCondLst>
                                        </p:cTn>
                                        <p:tgtEl>
                                          <p:spTgt spid="35"/>
                                        </p:tgtEl>
                                        <p:attrNameLst>
                                          <p:attrName>style.visibility</p:attrName>
                                        </p:attrNameLst>
                                      </p:cBhvr>
                                      <p:to>
                                        <p:strVal val="visible"/>
                                      </p:to>
                                    </p:set>
                                    <p:anim calcmode="lin" valueType="num">
                                      <p:cBhvr additive="base">
                                        <p:cTn id="45" dur="750" fill="hold"/>
                                        <p:tgtEl>
                                          <p:spTgt spid="35"/>
                                        </p:tgtEl>
                                        <p:attrNameLst>
                                          <p:attrName>ppt_x</p:attrName>
                                        </p:attrNameLst>
                                      </p:cBhvr>
                                      <p:tavLst>
                                        <p:tav tm="0">
                                          <p:val>
                                            <p:strVal val="0-#ppt_w/2"/>
                                          </p:val>
                                        </p:tav>
                                        <p:tav tm="100000">
                                          <p:val>
                                            <p:strVal val="#ppt_x"/>
                                          </p:val>
                                        </p:tav>
                                      </p:tavLst>
                                    </p:anim>
                                    <p:anim calcmode="lin" valueType="num">
                                      <p:cBhvr additive="base">
                                        <p:cTn id="46" dur="750" fill="hold"/>
                                        <p:tgtEl>
                                          <p:spTgt spid="35"/>
                                        </p:tgtEl>
                                        <p:attrNameLst>
                                          <p:attrName>ppt_y</p:attrName>
                                        </p:attrNameLst>
                                      </p:cBhvr>
                                      <p:tavLst>
                                        <p:tav tm="0">
                                          <p:val>
                                            <p:strVal val="#ppt_y"/>
                                          </p:val>
                                        </p:tav>
                                        <p:tav tm="100000">
                                          <p:val>
                                            <p:strVal val="#ppt_y"/>
                                          </p:val>
                                        </p:tav>
                                      </p:tavLst>
                                    </p:anim>
                                  </p:childTnLst>
                                </p:cTn>
                              </p:par>
                            </p:childTnLst>
                          </p:cTn>
                        </p:par>
                        <p:par>
                          <p:cTn id="47" fill="hold">
                            <p:stCondLst>
                              <p:cond delay="750"/>
                            </p:stCondLst>
                            <p:childTnLst>
                              <p:par>
                                <p:cTn id="48" presetID="10" presetClass="entr" presetSubtype="0" fill="hold" grpId="0" nodeType="afterEffect">
                                  <p:stCondLst>
                                    <p:cond delay="0"/>
                                  </p:stCondLst>
                                  <p:childTnLst>
                                    <p:set>
                                      <p:cBhvr>
                                        <p:cTn id="49" dur="1" fill="hold">
                                          <p:stCondLst>
                                            <p:cond delay="0"/>
                                          </p:stCondLst>
                                        </p:cTn>
                                        <p:tgtEl>
                                          <p:spTgt spid="27">
                                            <p:txEl>
                                              <p:pRg st="0" end="0"/>
                                            </p:txEl>
                                          </p:spTgt>
                                        </p:tgtEl>
                                        <p:attrNameLst>
                                          <p:attrName>style.visibility</p:attrName>
                                        </p:attrNameLst>
                                      </p:cBhvr>
                                      <p:to>
                                        <p:strVal val="visible"/>
                                      </p:to>
                                    </p:set>
                                    <p:animEffect transition="in" filter="fade">
                                      <p:cBhvr>
                                        <p:cTn id="50" dur="500"/>
                                        <p:tgtEl>
                                          <p:spTgt spid="27">
                                            <p:txEl>
                                              <p:pRg st="0" end="0"/>
                                            </p:txEl>
                                          </p:spTgt>
                                        </p:tgtEl>
                                      </p:cBhvr>
                                    </p:animEffect>
                                  </p:childTnLst>
                                </p:cTn>
                              </p:par>
                              <p:par>
                                <p:cTn id="51" presetID="10" presetClass="entr" presetSubtype="0" fill="hold" grpId="0" nodeType="withEffect">
                                  <p:stCondLst>
                                    <p:cond delay="0"/>
                                  </p:stCondLst>
                                  <p:childTnLst>
                                    <p:set>
                                      <p:cBhvr>
                                        <p:cTn id="52" dur="1" fill="hold">
                                          <p:stCondLst>
                                            <p:cond delay="0"/>
                                          </p:stCondLst>
                                        </p:cTn>
                                        <p:tgtEl>
                                          <p:spTgt spid="33">
                                            <p:txEl>
                                              <p:pRg st="0" end="0"/>
                                            </p:txEl>
                                          </p:spTgt>
                                        </p:tgtEl>
                                        <p:attrNameLst>
                                          <p:attrName>style.visibility</p:attrName>
                                        </p:attrNameLst>
                                      </p:cBhvr>
                                      <p:to>
                                        <p:strVal val="visible"/>
                                      </p:to>
                                    </p:set>
                                    <p:animEffect transition="in" filter="fade">
                                      <p:cBhvr>
                                        <p:cTn id="53" dur="500"/>
                                        <p:tgtEl>
                                          <p:spTgt spid="33">
                                            <p:txEl>
                                              <p:pRg st="0" end="0"/>
                                            </p:txEl>
                                          </p:spTgt>
                                        </p:tgtEl>
                                      </p:cBhvr>
                                    </p:animEffect>
                                  </p:childTnLst>
                                </p:cTn>
                              </p:par>
                            </p:childTnLst>
                          </p:cTn>
                        </p:par>
                      </p:childTnLst>
                    </p:cTn>
                  </p:par>
                  <p:par>
                    <p:cTn id="54" fill="hold">
                      <p:stCondLst>
                        <p:cond delay="indefinite"/>
                      </p:stCondLst>
                      <p:childTnLst>
                        <p:par>
                          <p:cTn id="55" fill="hold">
                            <p:stCondLst>
                              <p:cond delay="0"/>
                            </p:stCondLst>
                            <p:childTnLst>
                              <p:par>
                                <p:cTn id="56" presetID="2" presetClass="entr" presetSubtype="8" fill="hold" grpId="0" nodeType="clickEffect">
                                  <p:stCondLst>
                                    <p:cond delay="0"/>
                                  </p:stCondLst>
                                  <p:childTnLst>
                                    <p:set>
                                      <p:cBhvr>
                                        <p:cTn id="57" dur="1" fill="hold">
                                          <p:stCondLst>
                                            <p:cond delay="0"/>
                                          </p:stCondLst>
                                        </p:cTn>
                                        <p:tgtEl>
                                          <p:spTgt spid="38"/>
                                        </p:tgtEl>
                                        <p:attrNameLst>
                                          <p:attrName>style.visibility</p:attrName>
                                        </p:attrNameLst>
                                      </p:cBhvr>
                                      <p:to>
                                        <p:strVal val="visible"/>
                                      </p:to>
                                    </p:set>
                                    <p:anim calcmode="lin" valueType="num">
                                      <p:cBhvr additive="base">
                                        <p:cTn id="58" dur="500" fill="hold"/>
                                        <p:tgtEl>
                                          <p:spTgt spid="38"/>
                                        </p:tgtEl>
                                        <p:attrNameLst>
                                          <p:attrName>ppt_x</p:attrName>
                                        </p:attrNameLst>
                                      </p:cBhvr>
                                      <p:tavLst>
                                        <p:tav tm="0">
                                          <p:val>
                                            <p:strVal val="0-#ppt_w/2"/>
                                          </p:val>
                                        </p:tav>
                                        <p:tav tm="100000">
                                          <p:val>
                                            <p:strVal val="#ppt_x"/>
                                          </p:val>
                                        </p:tav>
                                      </p:tavLst>
                                    </p:anim>
                                    <p:anim calcmode="lin" valueType="num">
                                      <p:cBhvr additive="base">
                                        <p:cTn id="59" dur="500" fill="hold"/>
                                        <p:tgtEl>
                                          <p:spTgt spid="38"/>
                                        </p:tgtEl>
                                        <p:attrNameLst>
                                          <p:attrName>ppt_y</p:attrName>
                                        </p:attrNameLst>
                                      </p:cBhvr>
                                      <p:tavLst>
                                        <p:tav tm="0">
                                          <p:val>
                                            <p:strVal val="#ppt_y"/>
                                          </p:val>
                                        </p:tav>
                                        <p:tav tm="100000">
                                          <p:val>
                                            <p:strVal val="#ppt_y"/>
                                          </p:val>
                                        </p:tav>
                                      </p:tavLst>
                                    </p:anim>
                                  </p:childTnLst>
                                </p:cTn>
                              </p:par>
                              <p:par>
                                <p:cTn id="60" presetID="2" presetClass="entr" presetSubtype="8" fill="hold" grpId="0" nodeType="withEffect">
                                  <p:stCondLst>
                                    <p:cond delay="0"/>
                                  </p:stCondLst>
                                  <p:childTnLst>
                                    <p:set>
                                      <p:cBhvr>
                                        <p:cTn id="61" dur="1" fill="hold">
                                          <p:stCondLst>
                                            <p:cond delay="0"/>
                                          </p:stCondLst>
                                        </p:cTn>
                                        <p:tgtEl>
                                          <p:spTgt spid="39"/>
                                        </p:tgtEl>
                                        <p:attrNameLst>
                                          <p:attrName>style.visibility</p:attrName>
                                        </p:attrNameLst>
                                      </p:cBhvr>
                                      <p:to>
                                        <p:strVal val="visible"/>
                                      </p:to>
                                    </p:set>
                                    <p:anim calcmode="lin" valueType="num">
                                      <p:cBhvr additive="base">
                                        <p:cTn id="62" dur="750" fill="hold"/>
                                        <p:tgtEl>
                                          <p:spTgt spid="39"/>
                                        </p:tgtEl>
                                        <p:attrNameLst>
                                          <p:attrName>ppt_x</p:attrName>
                                        </p:attrNameLst>
                                      </p:cBhvr>
                                      <p:tavLst>
                                        <p:tav tm="0">
                                          <p:val>
                                            <p:strVal val="0-#ppt_w/2"/>
                                          </p:val>
                                        </p:tav>
                                        <p:tav tm="100000">
                                          <p:val>
                                            <p:strVal val="#ppt_x"/>
                                          </p:val>
                                        </p:tav>
                                      </p:tavLst>
                                    </p:anim>
                                    <p:anim calcmode="lin" valueType="num">
                                      <p:cBhvr additive="base">
                                        <p:cTn id="63" dur="750" fill="hold"/>
                                        <p:tgtEl>
                                          <p:spTgt spid="39"/>
                                        </p:tgtEl>
                                        <p:attrNameLst>
                                          <p:attrName>ppt_y</p:attrName>
                                        </p:attrNameLst>
                                      </p:cBhvr>
                                      <p:tavLst>
                                        <p:tav tm="0">
                                          <p:val>
                                            <p:strVal val="#ppt_y"/>
                                          </p:val>
                                        </p:tav>
                                        <p:tav tm="100000">
                                          <p:val>
                                            <p:strVal val="#ppt_y"/>
                                          </p:val>
                                        </p:tav>
                                      </p:tavLst>
                                    </p:anim>
                                  </p:childTnLst>
                                </p:cTn>
                              </p:par>
                            </p:childTnLst>
                          </p:cTn>
                        </p:par>
                        <p:par>
                          <p:cTn id="64" fill="hold">
                            <p:stCondLst>
                              <p:cond delay="750"/>
                            </p:stCondLst>
                            <p:childTnLst>
                              <p:par>
                                <p:cTn id="65" presetID="10" presetClass="entr" presetSubtype="0" fill="hold" grpId="0" nodeType="afterEffect">
                                  <p:stCondLst>
                                    <p:cond delay="0"/>
                                  </p:stCondLst>
                                  <p:childTnLst>
                                    <p:set>
                                      <p:cBhvr>
                                        <p:cTn id="66" dur="1" fill="hold">
                                          <p:stCondLst>
                                            <p:cond delay="0"/>
                                          </p:stCondLst>
                                        </p:cTn>
                                        <p:tgtEl>
                                          <p:spTgt spid="28">
                                            <p:txEl>
                                              <p:pRg st="0" end="0"/>
                                            </p:txEl>
                                          </p:spTgt>
                                        </p:tgtEl>
                                        <p:attrNameLst>
                                          <p:attrName>style.visibility</p:attrName>
                                        </p:attrNameLst>
                                      </p:cBhvr>
                                      <p:to>
                                        <p:strVal val="visible"/>
                                      </p:to>
                                    </p:set>
                                    <p:animEffect transition="in" filter="fade">
                                      <p:cBhvr>
                                        <p:cTn id="67" dur="500"/>
                                        <p:tgtEl>
                                          <p:spTgt spid="28">
                                            <p:txEl>
                                              <p:pRg st="0" end="0"/>
                                            </p:txEl>
                                          </p:spTgt>
                                        </p:tgtEl>
                                      </p:cBhvr>
                                    </p:animEffect>
                                  </p:childTnLst>
                                </p:cTn>
                              </p:par>
                              <p:par>
                                <p:cTn id="68" presetID="10" presetClass="entr" presetSubtype="0" fill="hold" grpId="0" nodeType="withEffect">
                                  <p:stCondLst>
                                    <p:cond delay="0"/>
                                  </p:stCondLst>
                                  <p:childTnLst>
                                    <p:set>
                                      <p:cBhvr>
                                        <p:cTn id="69" dur="1" fill="hold">
                                          <p:stCondLst>
                                            <p:cond delay="0"/>
                                          </p:stCondLst>
                                        </p:cTn>
                                        <p:tgtEl>
                                          <p:spTgt spid="37">
                                            <p:txEl>
                                              <p:pRg st="0" end="0"/>
                                            </p:txEl>
                                          </p:spTgt>
                                        </p:tgtEl>
                                        <p:attrNameLst>
                                          <p:attrName>style.visibility</p:attrName>
                                        </p:attrNameLst>
                                      </p:cBhvr>
                                      <p:to>
                                        <p:strVal val="visible"/>
                                      </p:to>
                                    </p:set>
                                    <p:animEffect transition="in" filter="fade">
                                      <p:cBhvr>
                                        <p:cTn id="70" dur="500"/>
                                        <p:tgtEl>
                                          <p:spTgt spid="37">
                                            <p:txEl>
                                              <p:pRg st="0" end="0"/>
                                            </p:txEl>
                                          </p:spTgt>
                                        </p:tgtEl>
                                      </p:cBhvr>
                                    </p:animEffect>
                                  </p:childTnLst>
                                </p:cTn>
                              </p:par>
                            </p:childTnLst>
                          </p:cTn>
                        </p:par>
                      </p:childTnLst>
                    </p:cTn>
                  </p:par>
                  <p:par>
                    <p:cTn id="71" fill="hold">
                      <p:stCondLst>
                        <p:cond delay="indefinite"/>
                      </p:stCondLst>
                      <p:childTnLst>
                        <p:par>
                          <p:cTn id="72" fill="hold">
                            <p:stCondLst>
                              <p:cond delay="0"/>
                            </p:stCondLst>
                            <p:childTnLst>
                              <p:par>
                                <p:cTn id="73" presetID="2" presetClass="entr" presetSubtype="8" fill="hold" grpId="0" nodeType="clickEffect">
                                  <p:stCondLst>
                                    <p:cond delay="0"/>
                                  </p:stCondLst>
                                  <p:childTnLst>
                                    <p:set>
                                      <p:cBhvr>
                                        <p:cTn id="74" dur="1" fill="hold">
                                          <p:stCondLst>
                                            <p:cond delay="0"/>
                                          </p:stCondLst>
                                        </p:cTn>
                                        <p:tgtEl>
                                          <p:spTgt spid="21"/>
                                        </p:tgtEl>
                                        <p:attrNameLst>
                                          <p:attrName>style.visibility</p:attrName>
                                        </p:attrNameLst>
                                      </p:cBhvr>
                                      <p:to>
                                        <p:strVal val="visible"/>
                                      </p:to>
                                    </p:set>
                                    <p:anim calcmode="lin" valueType="num">
                                      <p:cBhvr additive="base">
                                        <p:cTn id="75" dur="500" fill="hold"/>
                                        <p:tgtEl>
                                          <p:spTgt spid="21"/>
                                        </p:tgtEl>
                                        <p:attrNameLst>
                                          <p:attrName>ppt_x</p:attrName>
                                        </p:attrNameLst>
                                      </p:cBhvr>
                                      <p:tavLst>
                                        <p:tav tm="0">
                                          <p:val>
                                            <p:strVal val="0-#ppt_w/2"/>
                                          </p:val>
                                        </p:tav>
                                        <p:tav tm="100000">
                                          <p:val>
                                            <p:strVal val="#ppt_x"/>
                                          </p:val>
                                        </p:tav>
                                      </p:tavLst>
                                    </p:anim>
                                    <p:anim calcmode="lin" valueType="num">
                                      <p:cBhvr additive="base">
                                        <p:cTn id="76" dur="500" fill="hold"/>
                                        <p:tgtEl>
                                          <p:spTgt spid="21"/>
                                        </p:tgtEl>
                                        <p:attrNameLst>
                                          <p:attrName>ppt_y</p:attrName>
                                        </p:attrNameLst>
                                      </p:cBhvr>
                                      <p:tavLst>
                                        <p:tav tm="0">
                                          <p:val>
                                            <p:strVal val="#ppt_y"/>
                                          </p:val>
                                        </p:tav>
                                        <p:tav tm="100000">
                                          <p:val>
                                            <p:strVal val="#ppt_y"/>
                                          </p:val>
                                        </p:tav>
                                      </p:tavLst>
                                    </p:anim>
                                  </p:childTnLst>
                                </p:cTn>
                              </p:par>
                              <p:par>
                                <p:cTn id="77" presetID="2" presetClass="entr" presetSubtype="8" fill="hold" grpId="0" nodeType="withEffect">
                                  <p:stCondLst>
                                    <p:cond delay="0"/>
                                  </p:stCondLst>
                                  <p:childTnLst>
                                    <p:set>
                                      <p:cBhvr>
                                        <p:cTn id="78" dur="1" fill="hold">
                                          <p:stCondLst>
                                            <p:cond delay="0"/>
                                          </p:stCondLst>
                                        </p:cTn>
                                        <p:tgtEl>
                                          <p:spTgt spid="22"/>
                                        </p:tgtEl>
                                        <p:attrNameLst>
                                          <p:attrName>style.visibility</p:attrName>
                                        </p:attrNameLst>
                                      </p:cBhvr>
                                      <p:to>
                                        <p:strVal val="visible"/>
                                      </p:to>
                                    </p:set>
                                    <p:anim calcmode="lin" valueType="num">
                                      <p:cBhvr additive="base">
                                        <p:cTn id="79" dur="750" fill="hold"/>
                                        <p:tgtEl>
                                          <p:spTgt spid="22"/>
                                        </p:tgtEl>
                                        <p:attrNameLst>
                                          <p:attrName>ppt_x</p:attrName>
                                        </p:attrNameLst>
                                      </p:cBhvr>
                                      <p:tavLst>
                                        <p:tav tm="0">
                                          <p:val>
                                            <p:strVal val="0-#ppt_w/2"/>
                                          </p:val>
                                        </p:tav>
                                        <p:tav tm="100000">
                                          <p:val>
                                            <p:strVal val="#ppt_x"/>
                                          </p:val>
                                        </p:tav>
                                      </p:tavLst>
                                    </p:anim>
                                    <p:anim calcmode="lin" valueType="num">
                                      <p:cBhvr additive="base">
                                        <p:cTn id="80" dur="750" fill="hold"/>
                                        <p:tgtEl>
                                          <p:spTgt spid="22"/>
                                        </p:tgtEl>
                                        <p:attrNameLst>
                                          <p:attrName>ppt_y</p:attrName>
                                        </p:attrNameLst>
                                      </p:cBhvr>
                                      <p:tavLst>
                                        <p:tav tm="0">
                                          <p:val>
                                            <p:strVal val="#ppt_y"/>
                                          </p:val>
                                        </p:tav>
                                        <p:tav tm="100000">
                                          <p:val>
                                            <p:strVal val="#ppt_y"/>
                                          </p:val>
                                        </p:tav>
                                      </p:tavLst>
                                    </p:anim>
                                  </p:childTnLst>
                                </p:cTn>
                              </p:par>
                            </p:childTnLst>
                          </p:cTn>
                        </p:par>
                        <p:par>
                          <p:cTn id="81" fill="hold">
                            <p:stCondLst>
                              <p:cond delay="750"/>
                            </p:stCondLst>
                            <p:childTnLst>
                              <p:par>
                                <p:cTn id="82" presetID="10" presetClass="entr" presetSubtype="0" fill="hold" grpId="0" nodeType="afterEffect">
                                  <p:stCondLst>
                                    <p:cond delay="0"/>
                                  </p:stCondLst>
                                  <p:childTnLst>
                                    <p:set>
                                      <p:cBhvr>
                                        <p:cTn id="83" dur="1" fill="hold">
                                          <p:stCondLst>
                                            <p:cond delay="0"/>
                                          </p:stCondLst>
                                        </p:cTn>
                                        <p:tgtEl>
                                          <p:spTgt spid="29">
                                            <p:txEl>
                                              <p:pRg st="0" end="0"/>
                                            </p:txEl>
                                          </p:spTgt>
                                        </p:tgtEl>
                                        <p:attrNameLst>
                                          <p:attrName>style.visibility</p:attrName>
                                        </p:attrNameLst>
                                      </p:cBhvr>
                                      <p:to>
                                        <p:strVal val="visible"/>
                                      </p:to>
                                    </p:set>
                                    <p:animEffect transition="in" filter="fade">
                                      <p:cBhvr>
                                        <p:cTn id="84" dur="500"/>
                                        <p:tgtEl>
                                          <p:spTgt spid="29">
                                            <p:txEl>
                                              <p:pRg st="0" end="0"/>
                                            </p:txEl>
                                          </p:spTgt>
                                        </p:tgtEl>
                                      </p:cBhvr>
                                    </p:animEffect>
                                  </p:childTnLst>
                                </p:cTn>
                              </p:par>
                              <p:par>
                                <p:cTn id="85" presetID="10" presetClass="entr" presetSubtype="0" fill="hold" grpId="0" nodeType="withEffect">
                                  <p:stCondLst>
                                    <p:cond delay="0"/>
                                  </p:stCondLst>
                                  <p:childTnLst>
                                    <p:set>
                                      <p:cBhvr>
                                        <p:cTn id="86" dur="1" fill="hold">
                                          <p:stCondLst>
                                            <p:cond delay="0"/>
                                          </p:stCondLst>
                                        </p:cTn>
                                        <p:tgtEl>
                                          <p:spTgt spid="20">
                                            <p:txEl>
                                              <p:pRg st="0" end="0"/>
                                            </p:txEl>
                                          </p:spTgt>
                                        </p:tgtEl>
                                        <p:attrNameLst>
                                          <p:attrName>style.visibility</p:attrName>
                                        </p:attrNameLst>
                                      </p:cBhvr>
                                      <p:to>
                                        <p:strVal val="visible"/>
                                      </p:to>
                                    </p:set>
                                    <p:animEffect transition="in" filter="fade">
                                      <p:cBhvr>
                                        <p:cTn id="87" dur="500"/>
                                        <p:tgtEl>
                                          <p:spTgt spid="20">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10" presetClass="entr" presetSubtype="0" fill="hold" nodeType="with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4" grpId="0" animBg="1"/>
      <p:bldP spid="15" grpId="0" animBg="1"/>
      <p:bldP spid="26" grpId="0" build="p">
        <p:tmplLst>
          <p:tmpl lvl="1">
            <p:tnLst>
              <p:par>
                <p:cTn presetID="10" presetClass="entr" presetSubtype="0" fill="hold" nodeType="withEffect">
                  <p:stCondLst>
                    <p:cond delay="0"/>
                  </p:stCondLst>
                  <p:childTnLst>
                    <p:set>
                      <p:cBhvr>
                        <p:cTn dur="1" fill="hold">
                          <p:stCondLst>
                            <p:cond delay="0"/>
                          </p:stCondLst>
                        </p:cTn>
                        <p:tgtEl>
                          <p:spTgt spid="26"/>
                        </p:tgtEl>
                        <p:attrNameLst>
                          <p:attrName>style.visibility</p:attrName>
                        </p:attrNameLst>
                      </p:cBhvr>
                      <p:to>
                        <p:strVal val="visible"/>
                      </p:to>
                    </p:set>
                    <p:animEffect transition="in" filter="fade">
                      <p:cBhvr>
                        <p:cTn dur="500"/>
                        <p:tgtEl>
                          <p:spTgt spid="26"/>
                        </p:tgtEl>
                      </p:cBhvr>
                    </p:animEffect>
                  </p:childTnLst>
                </p:cTn>
              </p:par>
            </p:tnLst>
          </p:tmpl>
        </p:tmplLst>
      </p:bldP>
      <p:bldP spid="30" grpId="0" animBg="1"/>
      <p:bldP spid="31" grpId="0" animBg="1"/>
      <p:bldP spid="33" grpId="0" build="p">
        <p:tmplLst>
          <p:tmpl lvl="1">
            <p:tnLst>
              <p:par>
                <p:cTn presetID="10" presetClass="entr" presetSubtype="0" fill="hold" nodeType="withEffect">
                  <p:stCondLst>
                    <p:cond delay="0"/>
                  </p:stCondLst>
                  <p:childTnLst>
                    <p:set>
                      <p:cBhvr>
                        <p:cTn dur="1" fill="hold">
                          <p:stCondLst>
                            <p:cond delay="0"/>
                          </p:stCondLst>
                        </p:cTn>
                        <p:tgtEl>
                          <p:spTgt spid="33"/>
                        </p:tgtEl>
                        <p:attrNameLst>
                          <p:attrName>style.visibility</p:attrName>
                        </p:attrNameLst>
                      </p:cBhvr>
                      <p:to>
                        <p:strVal val="visible"/>
                      </p:to>
                    </p:set>
                    <p:animEffect transition="in" filter="fade">
                      <p:cBhvr>
                        <p:cTn dur="500"/>
                        <p:tgtEl>
                          <p:spTgt spid="33"/>
                        </p:tgtEl>
                      </p:cBhvr>
                    </p:animEffect>
                  </p:childTnLst>
                </p:cTn>
              </p:par>
            </p:tnLst>
          </p:tmpl>
        </p:tmplLst>
      </p:bldP>
      <p:bldP spid="34" grpId="0" animBg="1"/>
      <p:bldP spid="35" grpId="0" animBg="1"/>
      <p:bldP spid="37" grpId="0" build="p">
        <p:tmplLst>
          <p:tmpl lvl="1">
            <p:tnLst>
              <p:par>
                <p:cTn presetID="10" presetClass="entr" presetSubtype="0" fill="hold" nodeType="withEffect">
                  <p:stCondLst>
                    <p:cond delay="0"/>
                  </p:stCondLst>
                  <p:childTnLst>
                    <p:set>
                      <p:cBhvr>
                        <p:cTn dur="1" fill="hold">
                          <p:stCondLst>
                            <p:cond delay="0"/>
                          </p:stCondLst>
                        </p:cTn>
                        <p:tgtEl>
                          <p:spTgt spid="37"/>
                        </p:tgtEl>
                        <p:attrNameLst>
                          <p:attrName>style.visibility</p:attrName>
                        </p:attrNameLst>
                      </p:cBhvr>
                      <p:to>
                        <p:strVal val="visible"/>
                      </p:to>
                    </p:set>
                    <p:animEffect transition="in" filter="fade">
                      <p:cBhvr>
                        <p:cTn dur="500"/>
                        <p:tgtEl>
                          <p:spTgt spid="37"/>
                        </p:tgtEl>
                      </p:cBhvr>
                    </p:animEffect>
                  </p:childTnLst>
                </p:cTn>
              </p:par>
            </p:tnLst>
          </p:tmpl>
        </p:tmplLst>
      </p:bldP>
      <p:bldP spid="38" grpId="0" animBg="1"/>
      <p:bldP spid="39" grpId="0" animBg="1"/>
      <p:bldP spid="20" grpId="0" build="p">
        <p:tmplLst>
          <p:tmpl lvl="1">
            <p:tnLst>
              <p:par>
                <p:cTn presetID="10" presetClass="entr" presetSubtype="0" fill="hold" nodeType="withEffect">
                  <p:stCondLst>
                    <p:cond delay="0"/>
                  </p:stCondLst>
                  <p:childTnLst>
                    <p:set>
                      <p:cBhvr>
                        <p:cTn dur="1" fill="hold">
                          <p:stCondLst>
                            <p:cond delay="0"/>
                          </p:stCondLst>
                        </p:cTn>
                        <p:tgtEl>
                          <p:spTgt spid="20"/>
                        </p:tgtEl>
                        <p:attrNameLst>
                          <p:attrName>style.visibility</p:attrName>
                        </p:attrNameLst>
                      </p:cBhvr>
                      <p:to>
                        <p:strVal val="visible"/>
                      </p:to>
                    </p:set>
                    <p:animEffect transition="in" filter="fade">
                      <p:cBhvr>
                        <p:cTn dur="500"/>
                        <p:tgtEl>
                          <p:spTgt spid="20"/>
                        </p:tgtEl>
                      </p:cBhvr>
                    </p:animEffect>
                  </p:childTnLst>
                </p:cTn>
              </p:par>
            </p:tnLst>
          </p:tmpl>
        </p:tmplLst>
      </p:bldP>
      <p:bldP spid="21" grpId="0" animBg="1"/>
      <p:bldP spid="22" grpId="0" animBg="1"/>
      <p:bldP spid="24" grpId="0" build="p">
        <p:tmplLst>
          <p:tmpl lvl="1">
            <p:tnLst>
              <p:par>
                <p:cTn presetID="10" presetClass="entr" presetSubtype="0" fill="hold" nodeType="afterEffect">
                  <p:stCondLst>
                    <p:cond delay="0"/>
                  </p:stCondLst>
                  <p:childTnLst>
                    <p:set>
                      <p:cBhvr>
                        <p:cTn dur="1" fill="hold">
                          <p:stCondLst>
                            <p:cond delay="0"/>
                          </p:stCondLst>
                        </p:cTn>
                        <p:tgtEl>
                          <p:spTgt spid="24"/>
                        </p:tgtEl>
                        <p:attrNameLst>
                          <p:attrName>style.visibility</p:attrName>
                        </p:attrNameLst>
                      </p:cBhvr>
                      <p:to>
                        <p:strVal val="visible"/>
                      </p:to>
                    </p:set>
                    <p:animEffect transition="in" filter="fade">
                      <p:cBhvr>
                        <p:cTn dur="500"/>
                        <p:tgtEl>
                          <p:spTgt spid="24"/>
                        </p:tgtEl>
                      </p:cBhvr>
                    </p:animEffect>
                  </p:childTnLst>
                </p:cTn>
              </p:par>
            </p:tnLst>
          </p:tmpl>
        </p:tmplLst>
      </p:bldP>
      <p:bldP spid="25" grpId="0" build="p">
        <p:tmplLst>
          <p:tmpl lvl="1">
            <p:tnLst>
              <p:par>
                <p:cTn presetID="10" presetClass="entr" presetSubtype="0" fill="hold" nodeType="afterEffect">
                  <p:stCondLst>
                    <p:cond delay="0"/>
                  </p:stCondLst>
                  <p:childTnLst>
                    <p:set>
                      <p:cBhvr>
                        <p:cTn dur="1" fill="hold">
                          <p:stCondLst>
                            <p:cond delay="0"/>
                          </p:stCondLst>
                        </p:cTn>
                        <p:tgtEl>
                          <p:spTgt spid="25"/>
                        </p:tgtEl>
                        <p:attrNameLst>
                          <p:attrName>style.visibility</p:attrName>
                        </p:attrNameLst>
                      </p:cBhvr>
                      <p:to>
                        <p:strVal val="visible"/>
                      </p:to>
                    </p:set>
                    <p:animEffect transition="in" filter="fade">
                      <p:cBhvr>
                        <p:cTn dur="500"/>
                        <p:tgtEl>
                          <p:spTgt spid="25"/>
                        </p:tgtEl>
                      </p:cBhvr>
                    </p:animEffect>
                  </p:childTnLst>
                </p:cTn>
              </p:par>
            </p:tnLst>
          </p:tmpl>
        </p:tmplLst>
      </p:bldP>
      <p:bldP spid="27" grpId="0" build="p">
        <p:tmplLst>
          <p:tmpl lvl="1">
            <p:tnLst>
              <p:par>
                <p:cTn presetID="10" presetClass="entr" presetSubtype="0" fill="hold" nodeType="afterEffect">
                  <p:stCondLst>
                    <p:cond delay="0"/>
                  </p:stCondLst>
                  <p:childTnLst>
                    <p:set>
                      <p:cBhvr>
                        <p:cTn dur="1" fill="hold">
                          <p:stCondLst>
                            <p:cond delay="0"/>
                          </p:stCondLst>
                        </p:cTn>
                        <p:tgtEl>
                          <p:spTgt spid="27"/>
                        </p:tgtEl>
                        <p:attrNameLst>
                          <p:attrName>style.visibility</p:attrName>
                        </p:attrNameLst>
                      </p:cBhvr>
                      <p:to>
                        <p:strVal val="visible"/>
                      </p:to>
                    </p:set>
                    <p:animEffect transition="in" filter="fade">
                      <p:cBhvr>
                        <p:cTn dur="500"/>
                        <p:tgtEl>
                          <p:spTgt spid="27"/>
                        </p:tgtEl>
                      </p:cBhvr>
                    </p:animEffect>
                  </p:childTnLst>
                </p:cTn>
              </p:par>
            </p:tnLst>
          </p:tmpl>
        </p:tmplLst>
      </p:bldP>
      <p:bldP spid="28" grpId="0" build="p">
        <p:tmplLst>
          <p:tmpl lvl="1">
            <p:tnLst>
              <p:par>
                <p:cTn presetID="10" presetClass="entr" presetSubtype="0" fill="hold" nodeType="afterEffect">
                  <p:stCondLst>
                    <p:cond delay="0"/>
                  </p:stCondLst>
                  <p:childTnLst>
                    <p:set>
                      <p:cBhvr>
                        <p:cTn dur="1" fill="hold">
                          <p:stCondLst>
                            <p:cond delay="0"/>
                          </p:stCondLst>
                        </p:cTn>
                        <p:tgtEl>
                          <p:spTgt spid="28"/>
                        </p:tgtEl>
                        <p:attrNameLst>
                          <p:attrName>style.visibility</p:attrName>
                        </p:attrNameLst>
                      </p:cBhvr>
                      <p:to>
                        <p:strVal val="visible"/>
                      </p:to>
                    </p:set>
                    <p:animEffect transition="in" filter="fade">
                      <p:cBhvr>
                        <p:cTn dur="500"/>
                        <p:tgtEl>
                          <p:spTgt spid="28"/>
                        </p:tgtEl>
                      </p:cBhvr>
                    </p:animEffect>
                  </p:childTnLst>
                </p:cTn>
              </p:par>
            </p:tnLst>
          </p:tmpl>
        </p:tmplLst>
      </p:bldP>
      <p:bldP spid="29" grpId="0" build="p">
        <p:tmplLst>
          <p:tmpl lvl="1">
            <p:tnLst>
              <p:par>
                <p:cTn presetID="10" presetClass="entr" presetSubtype="0" fill="hold" nodeType="afterEffect">
                  <p:stCondLst>
                    <p:cond delay="0"/>
                  </p:stCondLst>
                  <p:childTnLst>
                    <p:set>
                      <p:cBhvr>
                        <p:cTn dur="1" fill="hold">
                          <p:stCondLst>
                            <p:cond delay="0"/>
                          </p:stCondLst>
                        </p:cTn>
                        <p:tgtEl>
                          <p:spTgt spid="29"/>
                        </p:tgtEl>
                        <p:attrNameLst>
                          <p:attrName>style.visibility</p:attrName>
                        </p:attrNameLst>
                      </p:cBhvr>
                      <p:to>
                        <p:strVal val="visible"/>
                      </p:to>
                    </p:set>
                    <p:animEffect transition="in" filter="fade">
                      <p:cBhvr>
                        <p:cTn dur="500"/>
                        <p:tgtEl>
                          <p:spTgt spid="29"/>
                        </p:tgtEl>
                      </p:cBhvr>
                    </p:animEffect>
                  </p:childTnLst>
                </p:cTn>
              </p:par>
            </p:tnLst>
          </p:tmpl>
        </p:tmplLst>
      </p:bldP>
    </p:bldLst>
  </p:timing>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1 - Code bottom">
    <p:spTree>
      <p:nvGrpSpPr>
        <p:cNvPr id="1" name=""/>
        <p:cNvGrpSpPr/>
        <p:nvPr/>
      </p:nvGrpSpPr>
      <p:grpSpPr>
        <a:xfrm>
          <a:off x="0" y="0"/>
          <a:ext cx="0" cy="0"/>
          <a:chOff x="0" y="0"/>
          <a:chExt cx="0" cy="0"/>
        </a:xfrm>
      </p:grpSpPr>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8263" y="3489960"/>
            <a:ext cx="11018520" cy="2681891"/>
          </a:xfrm>
          <a:prstGeom prst="rect">
            <a:avLst/>
          </a:prstGeom>
        </p:spPr>
        <p:txBody>
          <a:bodyPr/>
          <a:lstStyle>
            <a:lvl1pPr marL="0" indent="0">
              <a:buNone/>
              <a:defRPr sz="2800">
                <a:gradFill>
                  <a:gsLst>
                    <a:gs pos="61049">
                      <a:schemeClr val="tx1"/>
                    </a:gs>
                    <a:gs pos="43000">
                      <a:schemeClr val="tx1"/>
                    </a:gs>
                  </a:gsLst>
                  <a:lin ang="5400000" scaled="0"/>
                </a:gradFill>
                <a:latin typeface="Lufga" panose="00000500000000000000" pitchFamily="50" charset="0"/>
                <a:cs typeface="Lufga" panose="00000500000000000000" pitchFamily="50"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dirty="0"/>
              <a:t>Click to edit or paste code</a:t>
            </a:r>
          </a:p>
        </p:txBody>
      </p:sp>
      <p:cxnSp>
        <p:nvCxnSpPr>
          <p:cNvPr id="14" name="Straight Connector 13">
            <a:extLst>
              <a:ext uri="{FF2B5EF4-FFF2-40B4-BE49-F238E27FC236}">
                <a16:creationId xmlns:a16="http://schemas.microsoft.com/office/drawing/2014/main" id="{6EEF97BD-699F-8644-8F99-FB2AF349016F}"/>
              </a:ext>
            </a:extLst>
          </p:cNvPr>
          <p:cNvCxnSpPr/>
          <p:nvPr userDrawn="1"/>
        </p:nvCxnSpPr>
        <p:spPr>
          <a:xfrm>
            <a:off x="0" y="2827129"/>
            <a:ext cx="12192000" cy="0"/>
          </a:xfrm>
          <a:prstGeom prst="line">
            <a:avLst/>
          </a:prstGeom>
          <a:ln w="12700">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15" name="Content Placeholder 5">
            <a:extLst>
              <a:ext uri="{FF2B5EF4-FFF2-40B4-BE49-F238E27FC236}">
                <a16:creationId xmlns:a16="http://schemas.microsoft.com/office/drawing/2014/main" id="{9E3AFC00-9C82-4F4F-9171-01BC54B3377F}"/>
              </a:ext>
            </a:extLst>
          </p:cNvPr>
          <p:cNvSpPr txBox="1">
            <a:spLocks/>
          </p:cNvSpPr>
          <p:nvPr userDrawn="1"/>
        </p:nvSpPr>
        <p:spPr>
          <a:xfrm>
            <a:off x="70" y="2837289"/>
            <a:ext cx="3886200" cy="442570"/>
          </a:xfrm>
          <a:prstGeom prst="rect">
            <a:avLst/>
          </a:prstGeom>
          <a:solidFill>
            <a:schemeClr val="accent1"/>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6" name="Content Placeholder 5">
            <a:extLst>
              <a:ext uri="{FF2B5EF4-FFF2-40B4-BE49-F238E27FC236}">
                <a16:creationId xmlns:a16="http://schemas.microsoft.com/office/drawing/2014/main" id="{F8327373-0B58-0447-890F-ACBB713E9713}"/>
              </a:ext>
            </a:extLst>
          </p:cNvPr>
          <p:cNvSpPr txBox="1">
            <a:spLocks/>
          </p:cNvSpPr>
          <p:nvPr userDrawn="1"/>
        </p:nvSpPr>
        <p:spPr>
          <a:xfrm>
            <a:off x="1808" y="2837289"/>
            <a:ext cx="3880520" cy="399321"/>
          </a:xfrm>
          <a:prstGeom prst="rect">
            <a:avLst/>
          </a:prstGeom>
          <a:solidFill>
            <a:schemeClr val="accent5"/>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86019" y="2837289"/>
            <a:ext cx="3788358" cy="338555"/>
          </a:xfrm>
          <a:prstGeom prst="rect">
            <a:avLst/>
          </a:prstGeom>
        </p:spPr>
        <p:txBody>
          <a:bodyPr lIns="91440"/>
          <a:lstStyle>
            <a:lvl1pPr marL="0" indent="0">
              <a:buNone/>
              <a:defRPr sz="2000">
                <a:solidFill>
                  <a:schemeClr val="bg1"/>
                </a:solidFill>
                <a:latin typeface="Lufga" panose="00000500000000000000" pitchFamily="50" charset="0"/>
              </a:defRPr>
            </a:lvl1pPr>
          </a:lstStyle>
          <a:p>
            <a:pPr lvl="0"/>
            <a:r>
              <a:rPr lang="en-US"/>
              <a:t>Click to enter title</a:t>
            </a:r>
          </a:p>
        </p:txBody>
      </p:sp>
      <p:sp>
        <p:nvSpPr>
          <p:cNvPr id="18" name="Title 6">
            <a:extLst>
              <a:ext uri="{FF2B5EF4-FFF2-40B4-BE49-F238E27FC236}">
                <a16:creationId xmlns:a16="http://schemas.microsoft.com/office/drawing/2014/main" id="{5FD7533E-6F86-0B4A-9787-E3DE945EA87E}"/>
              </a:ext>
            </a:extLst>
          </p:cNvPr>
          <p:cNvSpPr>
            <a:spLocks noGrp="1"/>
          </p:cNvSpPr>
          <p:nvPr>
            <p:ph type="title" hasCustomPrompt="1"/>
          </p:nvPr>
        </p:nvSpPr>
        <p:spPr>
          <a:xfrm>
            <a:off x="588263" y="380696"/>
            <a:ext cx="11018520" cy="553998"/>
          </a:xfrm>
          <a:prstGeom prst="rect">
            <a:avLst/>
          </a:prstGeom>
        </p:spPr>
        <p:txBody>
          <a:bodyPr/>
          <a:lstStyle>
            <a:lvl1pPr>
              <a:defRPr>
                <a:latin typeface="Lufga" panose="00000500000000000000" pitchFamily="50" charset="0"/>
              </a:defRPr>
            </a:lvl1pPr>
          </a:lstStyle>
          <a:p>
            <a:r>
              <a:rPr lang="en-US"/>
              <a:t>Code Bottom Slide</a:t>
            </a:r>
          </a:p>
        </p:txBody>
      </p:sp>
      <p:sp>
        <p:nvSpPr>
          <p:cNvPr id="19" name="Text Placeholder 3">
            <a:extLst>
              <a:ext uri="{FF2B5EF4-FFF2-40B4-BE49-F238E27FC236}">
                <a16:creationId xmlns:a16="http://schemas.microsoft.com/office/drawing/2014/main" id="{7B17F8BB-3610-1A4F-9E76-B12E706A5517}"/>
              </a:ext>
            </a:extLst>
          </p:cNvPr>
          <p:cNvSpPr>
            <a:spLocks noGrp="1"/>
          </p:cNvSpPr>
          <p:nvPr>
            <p:ph type="body" sz="quarter" idx="10" hasCustomPrompt="1"/>
          </p:nvPr>
        </p:nvSpPr>
        <p:spPr>
          <a:xfrm>
            <a:off x="586390" y="1123977"/>
            <a:ext cx="11018520" cy="892552"/>
          </a:xfrm>
          <a:prstGeom prst="rect">
            <a:avLst/>
          </a:prstGeom>
        </p:spPr>
        <p:txBody>
          <a:bodyPr wrap="square">
            <a:spAutoFit/>
          </a:bodyPr>
          <a:lstStyle>
            <a:lvl1pPr marL="0" indent="0">
              <a:buNone/>
              <a:defRPr>
                <a:latin typeface="Lufga" panose="00000500000000000000" pitchFamily="50" charset="0"/>
              </a:defRPr>
            </a:lvl1pPr>
            <a:lvl2pPr marL="228600" indent="0">
              <a:buNone/>
              <a:defRPr>
                <a:latin typeface="Lufga" panose="00000500000000000000" pitchFamily="50" charset="0"/>
              </a:defRPr>
            </a:lvl2pPr>
            <a:lvl3pPr marL="457200" indent="0">
              <a:buNone/>
              <a:defRPr/>
            </a:lvl3pPr>
            <a:lvl4pPr marL="685800" indent="0">
              <a:buNone/>
              <a:defRPr/>
            </a:lvl4pPr>
            <a:lvl5pPr marL="914400" indent="0">
              <a:buNone/>
              <a:defRPr/>
            </a:lvl5pPr>
          </a:lstStyle>
          <a:p>
            <a:pPr lvl="0"/>
            <a:r>
              <a:rPr lang="en-US" dirty="0"/>
              <a:t>Click to edit text</a:t>
            </a:r>
          </a:p>
          <a:p>
            <a:pPr lvl="1"/>
            <a:r>
              <a:rPr lang="en-US" dirty="0"/>
              <a:t>Second level</a:t>
            </a:r>
          </a:p>
        </p:txBody>
      </p:sp>
    </p:spTree>
    <p:extLst>
      <p:ext uri="{BB962C8B-B14F-4D97-AF65-F5344CB8AC3E}">
        <p14:creationId xmlns:p14="http://schemas.microsoft.com/office/powerpoint/2010/main" val="1531337368"/>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7" presetClass="entr" presetSubtype="1"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p:cTn id="7" dur="700" fill="hold"/>
                                        <p:tgtEl>
                                          <p:spTgt spid="16"/>
                                        </p:tgtEl>
                                        <p:attrNameLst>
                                          <p:attrName>ppt_x</p:attrName>
                                        </p:attrNameLst>
                                      </p:cBhvr>
                                      <p:tavLst>
                                        <p:tav tm="0">
                                          <p:val>
                                            <p:strVal val="#ppt_x"/>
                                          </p:val>
                                        </p:tav>
                                        <p:tav tm="100000">
                                          <p:val>
                                            <p:strVal val="#ppt_x"/>
                                          </p:val>
                                        </p:tav>
                                      </p:tavLst>
                                    </p:anim>
                                    <p:anim calcmode="lin" valueType="num">
                                      <p:cBhvr>
                                        <p:cTn id="8" dur="700" fill="hold"/>
                                        <p:tgtEl>
                                          <p:spTgt spid="16"/>
                                        </p:tgtEl>
                                        <p:attrNameLst>
                                          <p:attrName>ppt_y</p:attrName>
                                        </p:attrNameLst>
                                      </p:cBhvr>
                                      <p:tavLst>
                                        <p:tav tm="0">
                                          <p:val>
                                            <p:strVal val="#ppt_y-#ppt_h/2"/>
                                          </p:val>
                                        </p:tav>
                                        <p:tav tm="100000">
                                          <p:val>
                                            <p:strVal val="#ppt_y"/>
                                          </p:val>
                                        </p:tav>
                                      </p:tavLst>
                                    </p:anim>
                                    <p:anim calcmode="lin" valueType="num">
                                      <p:cBhvr>
                                        <p:cTn id="9" dur="700" fill="hold"/>
                                        <p:tgtEl>
                                          <p:spTgt spid="16"/>
                                        </p:tgtEl>
                                        <p:attrNameLst>
                                          <p:attrName>ppt_w</p:attrName>
                                        </p:attrNameLst>
                                      </p:cBhvr>
                                      <p:tavLst>
                                        <p:tav tm="0">
                                          <p:val>
                                            <p:strVal val="#ppt_w"/>
                                          </p:val>
                                        </p:tav>
                                        <p:tav tm="100000">
                                          <p:val>
                                            <p:strVal val="#ppt_w"/>
                                          </p:val>
                                        </p:tav>
                                      </p:tavLst>
                                    </p:anim>
                                    <p:anim calcmode="lin" valueType="num">
                                      <p:cBhvr>
                                        <p:cTn id="10" dur="700" fill="hold"/>
                                        <p:tgtEl>
                                          <p:spTgt spid="16"/>
                                        </p:tgtEl>
                                        <p:attrNameLst>
                                          <p:attrName>ppt_h</p:attrName>
                                        </p:attrNameLst>
                                      </p:cBhvr>
                                      <p:tavLst>
                                        <p:tav tm="0">
                                          <p:val>
                                            <p:fltVal val="0"/>
                                          </p:val>
                                        </p:tav>
                                        <p:tav tm="100000">
                                          <p:val>
                                            <p:strVal val="#ppt_h"/>
                                          </p:val>
                                        </p:tav>
                                      </p:tavLst>
                                    </p:anim>
                                  </p:childTnLst>
                                </p:cTn>
                              </p:par>
                              <p:par>
                                <p:cTn id="11" presetID="17" presetClass="entr" presetSubtype="1" fill="hold" grpId="0" nodeType="withEffect">
                                  <p:stCondLst>
                                    <p:cond delay="0"/>
                                  </p:stCondLst>
                                  <p:childTnLst>
                                    <p:set>
                                      <p:cBhvr>
                                        <p:cTn id="12" dur="1" fill="hold">
                                          <p:stCondLst>
                                            <p:cond delay="0"/>
                                          </p:stCondLst>
                                        </p:cTn>
                                        <p:tgtEl>
                                          <p:spTgt spid="15"/>
                                        </p:tgtEl>
                                        <p:attrNameLst>
                                          <p:attrName>style.visibility</p:attrName>
                                        </p:attrNameLst>
                                      </p:cBhvr>
                                      <p:to>
                                        <p:strVal val="visible"/>
                                      </p:to>
                                    </p:set>
                                    <p:anim calcmode="lin" valueType="num">
                                      <p:cBhvr>
                                        <p:cTn id="13" dur="500" fill="hold"/>
                                        <p:tgtEl>
                                          <p:spTgt spid="15"/>
                                        </p:tgtEl>
                                        <p:attrNameLst>
                                          <p:attrName>ppt_x</p:attrName>
                                        </p:attrNameLst>
                                      </p:cBhvr>
                                      <p:tavLst>
                                        <p:tav tm="0">
                                          <p:val>
                                            <p:strVal val="#ppt_x"/>
                                          </p:val>
                                        </p:tav>
                                        <p:tav tm="100000">
                                          <p:val>
                                            <p:strVal val="#ppt_x"/>
                                          </p:val>
                                        </p:tav>
                                      </p:tavLst>
                                    </p:anim>
                                    <p:anim calcmode="lin" valueType="num">
                                      <p:cBhvr>
                                        <p:cTn id="14" dur="500" fill="hold"/>
                                        <p:tgtEl>
                                          <p:spTgt spid="15"/>
                                        </p:tgtEl>
                                        <p:attrNameLst>
                                          <p:attrName>ppt_y</p:attrName>
                                        </p:attrNameLst>
                                      </p:cBhvr>
                                      <p:tavLst>
                                        <p:tav tm="0">
                                          <p:val>
                                            <p:strVal val="#ppt_y-#ppt_h/2"/>
                                          </p:val>
                                        </p:tav>
                                        <p:tav tm="100000">
                                          <p:val>
                                            <p:strVal val="#ppt_y"/>
                                          </p:val>
                                        </p:tav>
                                      </p:tavLst>
                                    </p:anim>
                                    <p:anim calcmode="lin" valueType="num">
                                      <p:cBhvr>
                                        <p:cTn id="15" dur="500" fill="hold"/>
                                        <p:tgtEl>
                                          <p:spTgt spid="15"/>
                                        </p:tgtEl>
                                        <p:attrNameLst>
                                          <p:attrName>ppt_w</p:attrName>
                                        </p:attrNameLst>
                                      </p:cBhvr>
                                      <p:tavLst>
                                        <p:tav tm="0">
                                          <p:val>
                                            <p:strVal val="#ppt_w"/>
                                          </p:val>
                                        </p:tav>
                                        <p:tav tm="100000">
                                          <p:val>
                                            <p:strVal val="#ppt_w"/>
                                          </p:val>
                                        </p:tav>
                                      </p:tavLst>
                                    </p:anim>
                                    <p:anim calcmode="lin" valueType="num">
                                      <p:cBhvr>
                                        <p:cTn id="16" dur="500" fill="hold"/>
                                        <p:tgtEl>
                                          <p:spTgt spid="15"/>
                                        </p:tgtEl>
                                        <p:attrNameLst>
                                          <p:attrName>ppt_h</p:attrName>
                                        </p:attrNameLst>
                                      </p:cBhvr>
                                      <p:tavLst>
                                        <p:tav tm="0">
                                          <p:val>
                                            <p:fltVal val="0"/>
                                          </p:val>
                                        </p:tav>
                                        <p:tav tm="100000">
                                          <p:val>
                                            <p:strVal val="#ppt_h"/>
                                          </p:val>
                                        </p:tav>
                                      </p:tavLst>
                                    </p:anim>
                                  </p:childTnLst>
                                </p:cTn>
                              </p:par>
                            </p:childTnLst>
                          </p:cTn>
                        </p:par>
                        <p:par>
                          <p:cTn id="17" fill="hold">
                            <p:stCondLst>
                              <p:cond delay="700"/>
                            </p:stCondLst>
                            <p:childTnLst>
                              <p:par>
                                <p:cTn id="18" presetID="10" presetClass="entr" presetSubtype="0" fill="hold" grpId="0" nodeType="afterEffect">
                                  <p:stCondLst>
                                    <p:cond delay="0"/>
                                  </p:stCondLst>
                                  <p:childTnLst>
                                    <p:set>
                                      <p:cBhvr>
                                        <p:cTn id="19" dur="1" fill="hold">
                                          <p:stCondLst>
                                            <p:cond delay="0"/>
                                          </p:stCondLst>
                                        </p:cTn>
                                        <p:tgtEl>
                                          <p:spTgt spid="17">
                                            <p:txEl>
                                              <p:pRg st="0" end="0"/>
                                            </p:txEl>
                                          </p:spTgt>
                                        </p:tgtEl>
                                        <p:attrNameLst>
                                          <p:attrName>style.visibility</p:attrName>
                                        </p:attrNameLst>
                                      </p:cBhvr>
                                      <p:to>
                                        <p:strVal val="visible"/>
                                      </p:to>
                                    </p:set>
                                    <p:animEffect transition="in" filter="fade">
                                      <p:cBhvr>
                                        <p:cTn id="20" dur="500"/>
                                        <p:tgtEl>
                                          <p:spTgt spid="17">
                                            <p:txEl>
                                              <p:pRg st="0" end="0"/>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13"/>
                                        </p:tgtEl>
                                        <p:attrNameLst>
                                          <p:attrName>style.visibility</p:attrName>
                                        </p:attrNameLst>
                                      </p:cBhvr>
                                      <p:to>
                                        <p:strVal val="visible"/>
                                      </p:to>
                                    </p:set>
                                    <p:animEffect transition="in" filter="fade">
                                      <p:cBhvr>
                                        <p:cTn id="25" dur="500"/>
                                        <p:tgtEl>
                                          <p:spTgt spid="13"/>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19">
                                            <p:txEl>
                                              <p:pRg st="0" end="0"/>
                                            </p:txEl>
                                          </p:spTgt>
                                        </p:tgtEl>
                                        <p:attrNameLst>
                                          <p:attrName>style.visibility</p:attrName>
                                        </p:attrNameLst>
                                      </p:cBhvr>
                                      <p:to>
                                        <p:strVal val="visible"/>
                                      </p:to>
                                    </p:set>
                                    <p:animEffect transition="in" filter="fade">
                                      <p:cBhvr>
                                        <p:cTn id="30" dur="500"/>
                                        <p:tgtEl>
                                          <p:spTgt spid="19">
                                            <p:txEl>
                                              <p:pRg st="0" end="0"/>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19">
                                            <p:txEl>
                                              <p:pRg st="1" end="1"/>
                                            </p:txEl>
                                          </p:spTgt>
                                        </p:tgtEl>
                                        <p:attrNameLst>
                                          <p:attrName>style.visibility</p:attrName>
                                        </p:attrNameLst>
                                      </p:cBhvr>
                                      <p:to>
                                        <p:strVal val="visible"/>
                                      </p:to>
                                    </p:set>
                                    <p:animEffect transition="in" filter="fade">
                                      <p:cBhvr>
                                        <p:cTn id="33" dur="500"/>
                                        <p:tgtEl>
                                          <p:spTgt spid="19">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tmplLst>
          <p:tmpl>
            <p:tnLst>
              <p:par>
                <p:cTn presetID="10" presetClass="entr" presetSubtype="0" fill="hold" nodeType="clickEffect">
                  <p:stCondLst>
                    <p:cond delay="0"/>
                  </p:stCondLst>
                  <p:childTnLst>
                    <p:set>
                      <p:cBhvr>
                        <p:cTn dur="1" fill="hold">
                          <p:stCondLst>
                            <p:cond delay="0"/>
                          </p:stCondLst>
                        </p:cTn>
                        <p:tgtEl>
                          <p:spTgt spid="13"/>
                        </p:tgtEl>
                        <p:attrNameLst>
                          <p:attrName>style.visibility</p:attrName>
                        </p:attrNameLst>
                      </p:cBhvr>
                      <p:to>
                        <p:strVal val="visible"/>
                      </p:to>
                    </p:set>
                    <p:animEffect transition="in" filter="fade">
                      <p:cBhvr>
                        <p:cTn dur="500"/>
                        <p:tgtEl>
                          <p:spTgt spid="13"/>
                        </p:tgtEl>
                      </p:cBhvr>
                    </p:animEffect>
                  </p:childTnLst>
                </p:cTn>
              </p:par>
            </p:tnLst>
          </p:tmpl>
        </p:tmplLst>
      </p:bldP>
      <p:bldP spid="15" grpId="0" animBg="1"/>
      <p:bldP spid="16" grpId="0" animBg="1"/>
      <p:bldP spid="17" grpId="0" build="p">
        <p:tmplLst>
          <p:tmpl lvl="1">
            <p:tnLst>
              <p:par>
                <p:cTn presetID="10" presetClass="entr" presetSubtype="0" fill="hold" nodeType="afterEffect">
                  <p:stCondLst>
                    <p:cond delay="0"/>
                  </p:stCondLst>
                  <p:childTnLst>
                    <p:set>
                      <p:cBhvr>
                        <p:cTn dur="1" fill="hold">
                          <p:stCondLst>
                            <p:cond delay="0"/>
                          </p:stCondLst>
                        </p:cTn>
                        <p:tgtEl>
                          <p:spTgt spid="17"/>
                        </p:tgtEl>
                        <p:attrNameLst>
                          <p:attrName>style.visibility</p:attrName>
                        </p:attrNameLst>
                      </p:cBhvr>
                      <p:to>
                        <p:strVal val="visible"/>
                      </p:to>
                    </p:set>
                    <p:animEffect transition="in" filter="fade">
                      <p:cBhvr>
                        <p:cTn dur="500"/>
                        <p:tgtEl>
                          <p:spTgt spid="17"/>
                        </p:tgtEl>
                      </p:cBhvr>
                    </p:animEffect>
                  </p:childTnLst>
                </p:cTn>
              </p:par>
            </p:tnLst>
          </p:tmpl>
        </p:tmplLst>
      </p:bldP>
      <p:bldP spid="19" grpId="0" build="p">
        <p:tmplLst>
          <p:tmpl lvl="1">
            <p:tnLst>
              <p:par>
                <p:cTn presetID="10" presetClass="entr" presetSubtype="0" fill="hold" nodeType="clickEffect">
                  <p:stCondLst>
                    <p:cond delay="0"/>
                  </p:stCondLst>
                  <p:childTnLst>
                    <p:set>
                      <p:cBhvr>
                        <p:cTn dur="1" fill="hold">
                          <p:stCondLst>
                            <p:cond delay="0"/>
                          </p:stCondLst>
                        </p:cTn>
                        <p:tgtEl>
                          <p:spTgt spid="19"/>
                        </p:tgtEl>
                        <p:attrNameLst>
                          <p:attrName>style.visibility</p:attrName>
                        </p:attrNameLst>
                      </p:cBhvr>
                      <p:to>
                        <p:strVal val="visible"/>
                      </p:to>
                    </p:set>
                    <p:animEffect transition="in" filter="fade">
                      <p:cBhvr>
                        <p:cTn dur="500"/>
                        <p:tgtEl>
                          <p:spTgt spid="19"/>
                        </p:tgtEl>
                      </p:cBhvr>
                    </p:animEffect>
                  </p:childTnLst>
                </p:cTn>
              </p:par>
            </p:tnLst>
          </p:tmpl>
          <p:tmpl lvl="2">
            <p:tnLst>
              <p:par>
                <p:cTn presetID="10" presetClass="entr" presetSubtype="0" fill="hold" nodeType="withEffect">
                  <p:stCondLst>
                    <p:cond delay="0"/>
                  </p:stCondLst>
                  <p:childTnLst>
                    <p:set>
                      <p:cBhvr>
                        <p:cTn dur="1" fill="hold">
                          <p:stCondLst>
                            <p:cond delay="0"/>
                          </p:stCondLst>
                        </p:cTn>
                        <p:tgtEl>
                          <p:spTgt spid="19"/>
                        </p:tgtEl>
                        <p:attrNameLst>
                          <p:attrName>style.visibility</p:attrName>
                        </p:attrNameLst>
                      </p:cBhvr>
                      <p:to>
                        <p:strVal val="visible"/>
                      </p:to>
                    </p:set>
                    <p:animEffect transition="in" filter="fade">
                      <p:cBhvr>
                        <p:cTn dur="500"/>
                        <p:tgtEl>
                          <p:spTgt spid="19"/>
                        </p:tgtEl>
                      </p:cBhvr>
                    </p:animEffect>
                  </p:childTnLst>
                </p:cTn>
              </p:par>
            </p:tnLst>
          </p:tmpl>
        </p:tmplLst>
      </p:bldP>
    </p:bldLst>
  </p:timing>
  <p:extLst>
    <p:ext uri="{DCECCB84-F9BA-43D5-87BE-67443E8EF086}">
      <p15:sldGuideLst xmlns:p15="http://schemas.microsoft.com/office/powerpoint/2012/main">
        <p15:guide id="1" orient="horz" pos="288" userDrawn="1">
          <p15:clr>
            <a:srgbClr val="5ACBF0"/>
          </p15:clr>
        </p15:guide>
        <p15:guide id="2" orient="horz" pos="905" userDrawn="1">
          <p15:clr>
            <a:srgbClr val="5ACBF0"/>
          </p15:clr>
        </p15:guide>
        <p15:guide id="4" orient="horz" pos="1272" userDrawn="1">
          <p15:clr>
            <a:srgbClr val="5ACBF0"/>
          </p15:clr>
        </p15:guide>
      </p15:sldGuideLst>
    </p:ext>
  </p:extLst>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1 - Code top">
    <p:spTree>
      <p:nvGrpSpPr>
        <p:cNvPr id="1" name=""/>
        <p:cNvGrpSpPr/>
        <p:nvPr/>
      </p:nvGrpSpPr>
      <p:grpSpPr>
        <a:xfrm>
          <a:off x="0" y="0"/>
          <a:ext cx="0" cy="0"/>
          <a:chOff x="0" y="0"/>
          <a:chExt cx="0" cy="0"/>
        </a:xfrm>
      </p:grpSpPr>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8263" y="498393"/>
            <a:ext cx="11018520" cy="2900149"/>
          </a:xfrm>
          <a:prstGeom prst="rect">
            <a:avLst/>
          </a:prstGeom>
        </p:spPr>
        <p:txBody>
          <a:bodyPr/>
          <a:lstStyle>
            <a:lvl1pPr marL="0" indent="0">
              <a:buNone/>
              <a:defRPr sz="2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dirty="0"/>
              <a:t>Click to edit or paste code</a:t>
            </a:r>
          </a:p>
        </p:txBody>
      </p:sp>
      <p:sp>
        <p:nvSpPr>
          <p:cNvPr id="11" name="Title 6">
            <a:extLst>
              <a:ext uri="{FF2B5EF4-FFF2-40B4-BE49-F238E27FC236}">
                <a16:creationId xmlns:a16="http://schemas.microsoft.com/office/drawing/2014/main" id="{5381C0A8-DCBC-F241-8812-912E4F18095E}"/>
              </a:ext>
            </a:extLst>
          </p:cNvPr>
          <p:cNvSpPr>
            <a:spLocks noGrp="1"/>
          </p:cNvSpPr>
          <p:nvPr>
            <p:ph type="title" hasCustomPrompt="1"/>
          </p:nvPr>
        </p:nvSpPr>
        <p:spPr>
          <a:xfrm>
            <a:off x="588263" y="3811793"/>
            <a:ext cx="11018520" cy="553998"/>
          </a:xfrm>
          <a:prstGeom prst="rect">
            <a:avLst/>
          </a:prstGeom>
        </p:spPr>
        <p:txBody>
          <a:bodyPr/>
          <a:lstStyle>
            <a:lvl1pPr>
              <a:defRPr>
                <a:latin typeface="Lufga" panose="00000500000000000000" pitchFamily="50" charset="0"/>
              </a:defRPr>
            </a:lvl1pPr>
          </a:lstStyle>
          <a:p>
            <a:r>
              <a:rPr lang="en-US"/>
              <a:t>Code Top Slide</a:t>
            </a:r>
          </a:p>
        </p:txBody>
      </p:sp>
      <p:sp>
        <p:nvSpPr>
          <p:cNvPr id="12" name="Text Placeholder 3">
            <a:extLst>
              <a:ext uri="{FF2B5EF4-FFF2-40B4-BE49-F238E27FC236}">
                <a16:creationId xmlns:a16="http://schemas.microsoft.com/office/drawing/2014/main" id="{2BB818A5-4223-0847-B6E2-655C7DC7B6B4}"/>
              </a:ext>
            </a:extLst>
          </p:cNvPr>
          <p:cNvSpPr>
            <a:spLocks noGrp="1"/>
          </p:cNvSpPr>
          <p:nvPr>
            <p:ph type="body" sz="quarter" idx="10" hasCustomPrompt="1"/>
          </p:nvPr>
        </p:nvSpPr>
        <p:spPr>
          <a:xfrm>
            <a:off x="586390" y="4555074"/>
            <a:ext cx="11018520" cy="892552"/>
          </a:xfrm>
          <a:prstGeom prst="rect">
            <a:avLst/>
          </a:prstGeom>
        </p:spPr>
        <p:txBody>
          <a:bodyPr wrap="square">
            <a:spAutoFit/>
          </a:bodyPr>
          <a:lstStyle>
            <a:lvl1pPr marL="0" indent="0">
              <a:buNone/>
              <a:defRPr>
                <a:latin typeface="Lufga" panose="00000500000000000000" pitchFamily="50" charset="0"/>
              </a:defRPr>
            </a:lvl1pPr>
            <a:lvl2pPr marL="228600" indent="0">
              <a:buNone/>
              <a:defRPr>
                <a:latin typeface="Lufga" panose="00000500000000000000" pitchFamily="50" charset="0"/>
              </a:defRPr>
            </a:lvl2pPr>
            <a:lvl3pPr marL="457200" indent="0">
              <a:buNone/>
              <a:defRPr/>
            </a:lvl3pPr>
            <a:lvl4pPr marL="685800" indent="0">
              <a:buNone/>
              <a:defRPr/>
            </a:lvl4pPr>
            <a:lvl5pPr marL="914400" indent="0">
              <a:buNone/>
              <a:defRPr/>
            </a:lvl5pPr>
          </a:lstStyle>
          <a:p>
            <a:pPr lvl="0"/>
            <a:r>
              <a:rPr lang="en-US"/>
              <a:t>Click to edit text</a:t>
            </a:r>
          </a:p>
          <a:p>
            <a:pPr lvl="1"/>
            <a:r>
              <a:rPr lang="en-US"/>
              <a:t>Second level</a:t>
            </a:r>
          </a:p>
        </p:txBody>
      </p:sp>
      <p:cxnSp>
        <p:nvCxnSpPr>
          <p:cNvPr id="14" name="Straight Connector 13">
            <a:extLst>
              <a:ext uri="{FF2B5EF4-FFF2-40B4-BE49-F238E27FC236}">
                <a16:creationId xmlns:a16="http://schemas.microsoft.com/office/drawing/2014/main" id="{6EEF97BD-699F-8644-8F99-FB2AF349016F}"/>
              </a:ext>
            </a:extLst>
          </p:cNvPr>
          <p:cNvCxnSpPr/>
          <p:nvPr userDrawn="1"/>
        </p:nvCxnSpPr>
        <p:spPr>
          <a:xfrm>
            <a:off x="0" y="3605169"/>
            <a:ext cx="12192000" cy="0"/>
          </a:xfrm>
          <a:prstGeom prst="line">
            <a:avLst/>
          </a:prstGeom>
          <a:ln>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15" name="Content Placeholder 5">
            <a:extLst>
              <a:ext uri="{FF2B5EF4-FFF2-40B4-BE49-F238E27FC236}">
                <a16:creationId xmlns:a16="http://schemas.microsoft.com/office/drawing/2014/main" id="{9E3AFC00-9C82-4F4F-9171-01BC54B3377F}"/>
              </a:ext>
            </a:extLst>
          </p:cNvPr>
          <p:cNvSpPr txBox="1">
            <a:spLocks/>
          </p:cNvSpPr>
          <p:nvPr userDrawn="1"/>
        </p:nvSpPr>
        <p:spPr>
          <a:xfrm>
            <a:off x="70" y="3560"/>
            <a:ext cx="3886200" cy="402336"/>
          </a:xfrm>
          <a:prstGeom prst="rect">
            <a:avLst/>
          </a:prstGeom>
          <a:solidFill>
            <a:schemeClr val="accent1"/>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6" name="Content Placeholder 5">
            <a:extLst>
              <a:ext uri="{FF2B5EF4-FFF2-40B4-BE49-F238E27FC236}">
                <a16:creationId xmlns:a16="http://schemas.microsoft.com/office/drawing/2014/main" id="{F8327373-0B58-0447-890F-ACBB713E9713}"/>
              </a:ext>
            </a:extLst>
          </p:cNvPr>
          <p:cNvSpPr txBox="1">
            <a:spLocks/>
          </p:cNvSpPr>
          <p:nvPr userDrawn="1"/>
        </p:nvSpPr>
        <p:spPr>
          <a:xfrm>
            <a:off x="1808" y="-24061"/>
            <a:ext cx="3880520" cy="363019"/>
          </a:xfrm>
          <a:prstGeom prst="rect">
            <a:avLst/>
          </a:prstGeom>
          <a:solidFill>
            <a:schemeClr val="accent5"/>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86019" y="-17420"/>
            <a:ext cx="3788358" cy="307777"/>
          </a:xfrm>
          <a:prstGeom prst="rect">
            <a:avLst/>
          </a:prstGeom>
        </p:spPr>
        <p:txBody>
          <a:bodyPr lIns="91440"/>
          <a:lstStyle>
            <a:lvl1pPr marL="0" indent="0">
              <a:buNone/>
              <a:defRPr sz="2000">
                <a:solidFill>
                  <a:schemeClr val="bg1"/>
                </a:solidFill>
                <a:latin typeface="Lufga" panose="00000500000000000000" pitchFamily="50" charset="0"/>
              </a:defRPr>
            </a:lvl1pPr>
          </a:lstStyle>
          <a:p>
            <a:pPr lvl="0"/>
            <a:r>
              <a:rPr lang="en-US"/>
              <a:t>Click to enter title</a:t>
            </a:r>
          </a:p>
        </p:txBody>
      </p:sp>
    </p:spTree>
    <p:extLst>
      <p:ext uri="{BB962C8B-B14F-4D97-AF65-F5344CB8AC3E}">
        <p14:creationId xmlns:p14="http://schemas.microsoft.com/office/powerpoint/2010/main" val="1105923322"/>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7" presetClass="entr" presetSubtype="1"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p:cTn id="7" dur="700" fill="hold"/>
                                        <p:tgtEl>
                                          <p:spTgt spid="16"/>
                                        </p:tgtEl>
                                        <p:attrNameLst>
                                          <p:attrName>ppt_x</p:attrName>
                                        </p:attrNameLst>
                                      </p:cBhvr>
                                      <p:tavLst>
                                        <p:tav tm="0">
                                          <p:val>
                                            <p:strVal val="#ppt_x"/>
                                          </p:val>
                                        </p:tav>
                                        <p:tav tm="100000">
                                          <p:val>
                                            <p:strVal val="#ppt_x"/>
                                          </p:val>
                                        </p:tav>
                                      </p:tavLst>
                                    </p:anim>
                                    <p:anim calcmode="lin" valueType="num">
                                      <p:cBhvr>
                                        <p:cTn id="8" dur="700" fill="hold"/>
                                        <p:tgtEl>
                                          <p:spTgt spid="16"/>
                                        </p:tgtEl>
                                        <p:attrNameLst>
                                          <p:attrName>ppt_y</p:attrName>
                                        </p:attrNameLst>
                                      </p:cBhvr>
                                      <p:tavLst>
                                        <p:tav tm="0">
                                          <p:val>
                                            <p:strVal val="#ppt_y-#ppt_h/2"/>
                                          </p:val>
                                        </p:tav>
                                        <p:tav tm="100000">
                                          <p:val>
                                            <p:strVal val="#ppt_y"/>
                                          </p:val>
                                        </p:tav>
                                      </p:tavLst>
                                    </p:anim>
                                    <p:anim calcmode="lin" valueType="num">
                                      <p:cBhvr>
                                        <p:cTn id="9" dur="700" fill="hold"/>
                                        <p:tgtEl>
                                          <p:spTgt spid="16"/>
                                        </p:tgtEl>
                                        <p:attrNameLst>
                                          <p:attrName>ppt_w</p:attrName>
                                        </p:attrNameLst>
                                      </p:cBhvr>
                                      <p:tavLst>
                                        <p:tav tm="0">
                                          <p:val>
                                            <p:strVal val="#ppt_w"/>
                                          </p:val>
                                        </p:tav>
                                        <p:tav tm="100000">
                                          <p:val>
                                            <p:strVal val="#ppt_w"/>
                                          </p:val>
                                        </p:tav>
                                      </p:tavLst>
                                    </p:anim>
                                    <p:anim calcmode="lin" valueType="num">
                                      <p:cBhvr>
                                        <p:cTn id="10" dur="700" fill="hold"/>
                                        <p:tgtEl>
                                          <p:spTgt spid="16"/>
                                        </p:tgtEl>
                                        <p:attrNameLst>
                                          <p:attrName>ppt_h</p:attrName>
                                        </p:attrNameLst>
                                      </p:cBhvr>
                                      <p:tavLst>
                                        <p:tav tm="0">
                                          <p:val>
                                            <p:fltVal val="0"/>
                                          </p:val>
                                        </p:tav>
                                        <p:tav tm="100000">
                                          <p:val>
                                            <p:strVal val="#ppt_h"/>
                                          </p:val>
                                        </p:tav>
                                      </p:tavLst>
                                    </p:anim>
                                  </p:childTnLst>
                                </p:cTn>
                              </p:par>
                              <p:par>
                                <p:cTn id="11" presetID="17" presetClass="entr" presetSubtype="1" fill="hold" grpId="0" nodeType="withEffect">
                                  <p:stCondLst>
                                    <p:cond delay="0"/>
                                  </p:stCondLst>
                                  <p:childTnLst>
                                    <p:set>
                                      <p:cBhvr>
                                        <p:cTn id="12" dur="1" fill="hold">
                                          <p:stCondLst>
                                            <p:cond delay="0"/>
                                          </p:stCondLst>
                                        </p:cTn>
                                        <p:tgtEl>
                                          <p:spTgt spid="15"/>
                                        </p:tgtEl>
                                        <p:attrNameLst>
                                          <p:attrName>style.visibility</p:attrName>
                                        </p:attrNameLst>
                                      </p:cBhvr>
                                      <p:to>
                                        <p:strVal val="visible"/>
                                      </p:to>
                                    </p:set>
                                    <p:anim calcmode="lin" valueType="num">
                                      <p:cBhvr>
                                        <p:cTn id="13" dur="500" fill="hold"/>
                                        <p:tgtEl>
                                          <p:spTgt spid="15"/>
                                        </p:tgtEl>
                                        <p:attrNameLst>
                                          <p:attrName>ppt_x</p:attrName>
                                        </p:attrNameLst>
                                      </p:cBhvr>
                                      <p:tavLst>
                                        <p:tav tm="0">
                                          <p:val>
                                            <p:strVal val="#ppt_x"/>
                                          </p:val>
                                        </p:tav>
                                        <p:tav tm="100000">
                                          <p:val>
                                            <p:strVal val="#ppt_x"/>
                                          </p:val>
                                        </p:tav>
                                      </p:tavLst>
                                    </p:anim>
                                    <p:anim calcmode="lin" valueType="num">
                                      <p:cBhvr>
                                        <p:cTn id="14" dur="500" fill="hold"/>
                                        <p:tgtEl>
                                          <p:spTgt spid="15"/>
                                        </p:tgtEl>
                                        <p:attrNameLst>
                                          <p:attrName>ppt_y</p:attrName>
                                        </p:attrNameLst>
                                      </p:cBhvr>
                                      <p:tavLst>
                                        <p:tav tm="0">
                                          <p:val>
                                            <p:strVal val="#ppt_y-#ppt_h/2"/>
                                          </p:val>
                                        </p:tav>
                                        <p:tav tm="100000">
                                          <p:val>
                                            <p:strVal val="#ppt_y"/>
                                          </p:val>
                                        </p:tav>
                                      </p:tavLst>
                                    </p:anim>
                                    <p:anim calcmode="lin" valueType="num">
                                      <p:cBhvr>
                                        <p:cTn id="15" dur="500" fill="hold"/>
                                        <p:tgtEl>
                                          <p:spTgt spid="15"/>
                                        </p:tgtEl>
                                        <p:attrNameLst>
                                          <p:attrName>ppt_w</p:attrName>
                                        </p:attrNameLst>
                                      </p:cBhvr>
                                      <p:tavLst>
                                        <p:tav tm="0">
                                          <p:val>
                                            <p:strVal val="#ppt_w"/>
                                          </p:val>
                                        </p:tav>
                                        <p:tav tm="100000">
                                          <p:val>
                                            <p:strVal val="#ppt_w"/>
                                          </p:val>
                                        </p:tav>
                                      </p:tavLst>
                                    </p:anim>
                                    <p:anim calcmode="lin" valueType="num">
                                      <p:cBhvr>
                                        <p:cTn id="16" dur="500" fill="hold"/>
                                        <p:tgtEl>
                                          <p:spTgt spid="15"/>
                                        </p:tgtEl>
                                        <p:attrNameLst>
                                          <p:attrName>ppt_h</p:attrName>
                                        </p:attrNameLst>
                                      </p:cBhvr>
                                      <p:tavLst>
                                        <p:tav tm="0">
                                          <p:val>
                                            <p:fltVal val="0"/>
                                          </p:val>
                                        </p:tav>
                                        <p:tav tm="100000">
                                          <p:val>
                                            <p:strVal val="#ppt_h"/>
                                          </p:val>
                                        </p:tav>
                                      </p:tavLst>
                                    </p:anim>
                                  </p:childTnLst>
                                </p:cTn>
                              </p:par>
                            </p:childTnLst>
                          </p:cTn>
                        </p:par>
                        <p:par>
                          <p:cTn id="17" fill="hold">
                            <p:stCondLst>
                              <p:cond delay="700"/>
                            </p:stCondLst>
                            <p:childTnLst>
                              <p:par>
                                <p:cTn id="18" presetID="10" presetClass="entr" presetSubtype="0" fill="hold" grpId="0" nodeType="afterEffect">
                                  <p:stCondLst>
                                    <p:cond delay="0"/>
                                  </p:stCondLst>
                                  <p:childTnLst>
                                    <p:set>
                                      <p:cBhvr>
                                        <p:cTn id="19" dur="1" fill="hold">
                                          <p:stCondLst>
                                            <p:cond delay="0"/>
                                          </p:stCondLst>
                                        </p:cTn>
                                        <p:tgtEl>
                                          <p:spTgt spid="17">
                                            <p:txEl>
                                              <p:pRg st="0" end="0"/>
                                            </p:txEl>
                                          </p:spTgt>
                                        </p:tgtEl>
                                        <p:attrNameLst>
                                          <p:attrName>style.visibility</p:attrName>
                                        </p:attrNameLst>
                                      </p:cBhvr>
                                      <p:to>
                                        <p:strVal val="visible"/>
                                      </p:to>
                                    </p:set>
                                    <p:animEffect transition="in" filter="fade">
                                      <p:cBhvr>
                                        <p:cTn id="20" dur="500"/>
                                        <p:tgtEl>
                                          <p:spTgt spid="17">
                                            <p:txEl>
                                              <p:pRg st="0" end="0"/>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13"/>
                                        </p:tgtEl>
                                        <p:attrNameLst>
                                          <p:attrName>style.visibility</p:attrName>
                                        </p:attrNameLst>
                                      </p:cBhvr>
                                      <p:to>
                                        <p:strVal val="visible"/>
                                      </p:to>
                                    </p:set>
                                    <p:animEffect transition="in" filter="fade">
                                      <p:cBhvr>
                                        <p:cTn id="25" dur="500"/>
                                        <p:tgtEl>
                                          <p:spTgt spid="13"/>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12">
                                            <p:txEl>
                                              <p:pRg st="0" end="0"/>
                                            </p:txEl>
                                          </p:spTgt>
                                        </p:tgtEl>
                                        <p:attrNameLst>
                                          <p:attrName>style.visibility</p:attrName>
                                        </p:attrNameLst>
                                      </p:cBhvr>
                                      <p:to>
                                        <p:strVal val="visible"/>
                                      </p:to>
                                    </p:set>
                                    <p:animEffect transition="in" filter="fade">
                                      <p:cBhvr>
                                        <p:cTn id="30" dur="500"/>
                                        <p:tgtEl>
                                          <p:spTgt spid="12">
                                            <p:txEl>
                                              <p:pRg st="0" end="0"/>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12">
                                            <p:txEl>
                                              <p:pRg st="1" end="1"/>
                                            </p:txEl>
                                          </p:spTgt>
                                        </p:tgtEl>
                                        <p:attrNameLst>
                                          <p:attrName>style.visibility</p:attrName>
                                        </p:attrNameLst>
                                      </p:cBhvr>
                                      <p:to>
                                        <p:strVal val="visible"/>
                                      </p:to>
                                    </p:set>
                                    <p:animEffect transition="in" filter="fade">
                                      <p:cBhvr>
                                        <p:cTn id="33" dur="500"/>
                                        <p:tgtEl>
                                          <p:spTgt spid="12">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tmplLst>
          <p:tmpl>
            <p:tnLst>
              <p:par>
                <p:cTn presetID="10" presetClass="entr" presetSubtype="0" fill="hold" nodeType="clickEffect">
                  <p:stCondLst>
                    <p:cond delay="0"/>
                  </p:stCondLst>
                  <p:childTnLst>
                    <p:set>
                      <p:cBhvr>
                        <p:cTn dur="1" fill="hold">
                          <p:stCondLst>
                            <p:cond delay="0"/>
                          </p:stCondLst>
                        </p:cTn>
                        <p:tgtEl>
                          <p:spTgt spid="13"/>
                        </p:tgtEl>
                        <p:attrNameLst>
                          <p:attrName>style.visibility</p:attrName>
                        </p:attrNameLst>
                      </p:cBhvr>
                      <p:to>
                        <p:strVal val="visible"/>
                      </p:to>
                    </p:set>
                    <p:animEffect transition="in" filter="fade">
                      <p:cBhvr>
                        <p:cTn dur="500"/>
                        <p:tgtEl>
                          <p:spTgt spid="13"/>
                        </p:tgtEl>
                      </p:cBhvr>
                    </p:animEffect>
                  </p:childTnLst>
                </p:cTn>
              </p:par>
            </p:tnLst>
          </p:tmpl>
        </p:tmplLst>
      </p:bldP>
      <p:bldP spid="12" grpId="0" build="p">
        <p:tmplLst>
          <p:tmpl lvl="1">
            <p:tnLst>
              <p:par>
                <p:cTn presetID="10" presetClass="entr" presetSubtype="0" fill="hold" nodeType="clickEffect">
                  <p:stCondLst>
                    <p:cond delay="0"/>
                  </p:stCondLst>
                  <p:childTnLst>
                    <p:set>
                      <p:cBhvr>
                        <p:cTn dur="1" fill="hold">
                          <p:stCondLst>
                            <p:cond delay="0"/>
                          </p:stCondLst>
                        </p:cTn>
                        <p:tgtEl>
                          <p:spTgt spid="12"/>
                        </p:tgtEl>
                        <p:attrNameLst>
                          <p:attrName>style.visibility</p:attrName>
                        </p:attrNameLst>
                      </p:cBhvr>
                      <p:to>
                        <p:strVal val="visible"/>
                      </p:to>
                    </p:set>
                    <p:animEffect transition="in" filter="fade">
                      <p:cBhvr>
                        <p:cTn dur="500"/>
                        <p:tgtEl>
                          <p:spTgt spid="12"/>
                        </p:tgtEl>
                      </p:cBhvr>
                    </p:animEffect>
                  </p:childTnLst>
                </p:cTn>
              </p:par>
            </p:tnLst>
          </p:tmpl>
          <p:tmpl lvl="2">
            <p:tnLst>
              <p:par>
                <p:cTn presetID="10" presetClass="entr" presetSubtype="0" fill="hold" nodeType="withEffect">
                  <p:stCondLst>
                    <p:cond delay="0"/>
                  </p:stCondLst>
                  <p:childTnLst>
                    <p:set>
                      <p:cBhvr>
                        <p:cTn dur="1" fill="hold">
                          <p:stCondLst>
                            <p:cond delay="0"/>
                          </p:stCondLst>
                        </p:cTn>
                        <p:tgtEl>
                          <p:spTgt spid="12"/>
                        </p:tgtEl>
                        <p:attrNameLst>
                          <p:attrName>style.visibility</p:attrName>
                        </p:attrNameLst>
                      </p:cBhvr>
                      <p:to>
                        <p:strVal val="visible"/>
                      </p:to>
                    </p:set>
                    <p:animEffect transition="in" filter="fade">
                      <p:cBhvr>
                        <p:cTn dur="500"/>
                        <p:tgtEl>
                          <p:spTgt spid="12"/>
                        </p:tgtEl>
                      </p:cBhvr>
                    </p:animEffect>
                  </p:childTnLst>
                </p:cTn>
              </p:par>
            </p:tnLst>
          </p:tmpl>
        </p:tmplLst>
      </p:bldP>
      <p:bldP spid="15" grpId="0" animBg="1"/>
      <p:bldP spid="16" grpId="0" animBg="1"/>
      <p:bldP spid="17" grpId="0" build="p">
        <p:tmplLst>
          <p:tmpl lvl="1">
            <p:tnLst>
              <p:par>
                <p:cTn presetID="10" presetClass="entr" presetSubtype="0" fill="hold" nodeType="afterEffect">
                  <p:stCondLst>
                    <p:cond delay="0"/>
                  </p:stCondLst>
                  <p:childTnLst>
                    <p:set>
                      <p:cBhvr>
                        <p:cTn dur="1" fill="hold">
                          <p:stCondLst>
                            <p:cond delay="0"/>
                          </p:stCondLst>
                        </p:cTn>
                        <p:tgtEl>
                          <p:spTgt spid="17"/>
                        </p:tgtEl>
                        <p:attrNameLst>
                          <p:attrName>style.visibility</p:attrName>
                        </p:attrNameLst>
                      </p:cBhvr>
                      <p:to>
                        <p:strVal val="visible"/>
                      </p:to>
                    </p:set>
                    <p:animEffect transition="in" filter="fade">
                      <p:cBhvr>
                        <p:cTn dur="500"/>
                        <p:tgtEl>
                          <p:spTgt spid="17"/>
                        </p:tgtEl>
                      </p:cBhvr>
                    </p:animEffect>
                  </p:childTnLst>
                </p:cTn>
              </p:par>
            </p:tnLst>
          </p:tmpl>
        </p:tmplLst>
      </p:bldP>
    </p:bldLst>
  </p:timing>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1 - Code left">
    <p:spTree>
      <p:nvGrpSpPr>
        <p:cNvPr id="1" name=""/>
        <p:cNvGrpSpPr/>
        <p:nvPr/>
      </p:nvGrpSpPr>
      <p:grpSpPr>
        <a:xfrm>
          <a:off x="0" y="0"/>
          <a:ext cx="0" cy="0"/>
          <a:chOff x="0" y="0"/>
          <a:chExt cx="0" cy="0"/>
        </a:xfrm>
      </p:grpSpPr>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285227" y="1058550"/>
            <a:ext cx="5561895" cy="5208026"/>
          </a:xfrm>
          <a:prstGeom prst="rect">
            <a:avLst/>
          </a:prstGeom>
        </p:spPr>
        <p:txBody>
          <a:bodyPr/>
          <a:lstStyle>
            <a:lvl1pPr marL="0" indent="0">
              <a:buNone/>
              <a:defRPr sz="2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dirty="0"/>
              <a:t>Click to edit or paste code</a:t>
            </a:r>
          </a:p>
        </p:txBody>
      </p:sp>
      <p:sp>
        <p:nvSpPr>
          <p:cNvPr id="11" name="Title 6">
            <a:extLst>
              <a:ext uri="{FF2B5EF4-FFF2-40B4-BE49-F238E27FC236}">
                <a16:creationId xmlns:a16="http://schemas.microsoft.com/office/drawing/2014/main" id="{5381C0A8-DCBC-F241-8812-912E4F18095E}"/>
              </a:ext>
            </a:extLst>
          </p:cNvPr>
          <p:cNvSpPr>
            <a:spLocks noGrp="1"/>
          </p:cNvSpPr>
          <p:nvPr>
            <p:ph type="title" hasCustomPrompt="1"/>
          </p:nvPr>
        </p:nvSpPr>
        <p:spPr>
          <a:xfrm>
            <a:off x="6744749" y="504552"/>
            <a:ext cx="4862033" cy="553998"/>
          </a:xfrm>
          <a:prstGeom prst="rect">
            <a:avLst/>
          </a:prstGeom>
        </p:spPr>
        <p:txBody>
          <a:bodyPr/>
          <a:lstStyle>
            <a:lvl1pPr>
              <a:defRPr>
                <a:latin typeface="Lufga" panose="00000500000000000000" pitchFamily="50" charset="0"/>
              </a:defRPr>
            </a:lvl1pPr>
          </a:lstStyle>
          <a:p>
            <a:r>
              <a:rPr lang="en-US"/>
              <a:t>Code Left Slide</a:t>
            </a:r>
          </a:p>
        </p:txBody>
      </p:sp>
      <p:sp>
        <p:nvSpPr>
          <p:cNvPr id="12" name="Text Placeholder 3">
            <a:extLst>
              <a:ext uri="{FF2B5EF4-FFF2-40B4-BE49-F238E27FC236}">
                <a16:creationId xmlns:a16="http://schemas.microsoft.com/office/drawing/2014/main" id="{2BB818A5-4223-0847-B6E2-655C7DC7B6B4}"/>
              </a:ext>
            </a:extLst>
          </p:cNvPr>
          <p:cNvSpPr>
            <a:spLocks noGrp="1"/>
          </p:cNvSpPr>
          <p:nvPr>
            <p:ph type="body" sz="quarter" idx="10" hasCustomPrompt="1"/>
          </p:nvPr>
        </p:nvSpPr>
        <p:spPr>
          <a:xfrm>
            <a:off x="6742876" y="1280387"/>
            <a:ext cx="4862033" cy="892552"/>
          </a:xfrm>
          <a:prstGeom prst="rect">
            <a:avLst/>
          </a:prstGeom>
        </p:spPr>
        <p:txBody>
          <a:bodyPr wrap="square">
            <a:spAutoFit/>
          </a:bodyPr>
          <a:lstStyle>
            <a:lvl1pPr marL="0" indent="0">
              <a:buNone/>
              <a:defRPr>
                <a:latin typeface="Lufga" panose="00000500000000000000" pitchFamily="50" charset="0"/>
              </a:defRPr>
            </a:lvl1pPr>
            <a:lvl2pPr marL="228600" indent="0">
              <a:buNone/>
              <a:defRPr>
                <a:latin typeface="Lufga" panose="00000500000000000000" pitchFamily="50" charset="0"/>
              </a:defRPr>
            </a:lvl2pPr>
            <a:lvl3pPr marL="457200" indent="0">
              <a:buNone/>
              <a:defRPr/>
            </a:lvl3pPr>
            <a:lvl4pPr marL="685800" indent="0">
              <a:buNone/>
              <a:defRPr/>
            </a:lvl4pPr>
            <a:lvl5pPr marL="914400" indent="0">
              <a:buNone/>
              <a:defRPr/>
            </a:lvl5pPr>
          </a:lstStyle>
          <a:p>
            <a:pPr lvl="0"/>
            <a:r>
              <a:rPr lang="en-US"/>
              <a:t>Click to edit text</a:t>
            </a:r>
          </a:p>
          <a:p>
            <a:pPr lvl="1"/>
            <a:r>
              <a:rPr lang="en-US"/>
              <a:t>Second level</a:t>
            </a:r>
          </a:p>
        </p:txBody>
      </p:sp>
      <p:cxnSp>
        <p:nvCxnSpPr>
          <p:cNvPr id="14" name="Straight Connector 13">
            <a:extLst>
              <a:ext uri="{FF2B5EF4-FFF2-40B4-BE49-F238E27FC236}">
                <a16:creationId xmlns:a16="http://schemas.microsoft.com/office/drawing/2014/main" id="{6EEF97BD-699F-8644-8F99-FB2AF349016F}"/>
              </a:ext>
            </a:extLst>
          </p:cNvPr>
          <p:cNvCxnSpPr>
            <a:cxnSpLocks/>
          </p:cNvCxnSpPr>
          <p:nvPr userDrawn="1"/>
        </p:nvCxnSpPr>
        <p:spPr>
          <a:xfrm>
            <a:off x="6095650" y="-17420"/>
            <a:ext cx="0" cy="6875420"/>
          </a:xfrm>
          <a:prstGeom prst="line">
            <a:avLst/>
          </a:prstGeom>
          <a:ln>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15" name="Content Placeholder 5">
            <a:extLst>
              <a:ext uri="{FF2B5EF4-FFF2-40B4-BE49-F238E27FC236}">
                <a16:creationId xmlns:a16="http://schemas.microsoft.com/office/drawing/2014/main" id="{9E3AFC00-9C82-4F4F-9171-01BC54B3377F}"/>
              </a:ext>
            </a:extLst>
          </p:cNvPr>
          <p:cNvSpPr txBox="1">
            <a:spLocks/>
          </p:cNvSpPr>
          <p:nvPr userDrawn="1"/>
        </p:nvSpPr>
        <p:spPr>
          <a:xfrm>
            <a:off x="70" y="3560"/>
            <a:ext cx="3886200" cy="402336"/>
          </a:xfrm>
          <a:prstGeom prst="rect">
            <a:avLst/>
          </a:prstGeom>
          <a:solidFill>
            <a:schemeClr val="accent1"/>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6" name="Content Placeholder 5">
            <a:extLst>
              <a:ext uri="{FF2B5EF4-FFF2-40B4-BE49-F238E27FC236}">
                <a16:creationId xmlns:a16="http://schemas.microsoft.com/office/drawing/2014/main" id="{F8327373-0B58-0447-890F-ACBB713E9713}"/>
              </a:ext>
            </a:extLst>
          </p:cNvPr>
          <p:cNvSpPr txBox="1">
            <a:spLocks/>
          </p:cNvSpPr>
          <p:nvPr userDrawn="1"/>
        </p:nvSpPr>
        <p:spPr>
          <a:xfrm>
            <a:off x="1808" y="-24061"/>
            <a:ext cx="3880520" cy="363019"/>
          </a:xfrm>
          <a:prstGeom prst="rect">
            <a:avLst/>
          </a:prstGeom>
          <a:solidFill>
            <a:schemeClr val="accent5"/>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86019" y="-17420"/>
            <a:ext cx="3788358" cy="307777"/>
          </a:xfrm>
          <a:prstGeom prst="rect">
            <a:avLst/>
          </a:prstGeom>
        </p:spPr>
        <p:txBody>
          <a:bodyPr lIns="91440"/>
          <a:lstStyle>
            <a:lvl1pPr marL="0" indent="0">
              <a:buNone/>
              <a:defRPr sz="2000">
                <a:solidFill>
                  <a:schemeClr val="bg1"/>
                </a:solidFill>
                <a:latin typeface="Lufga" panose="00000500000000000000" pitchFamily="50" charset="0"/>
              </a:defRPr>
            </a:lvl1pPr>
          </a:lstStyle>
          <a:p>
            <a:pPr lvl="0"/>
            <a:r>
              <a:rPr lang="en-US"/>
              <a:t>Click to enter title</a:t>
            </a:r>
          </a:p>
        </p:txBody>
      </p:sp>
    </p:spTree>
    <p:extLst>
      <p:ext uri="{BB962C8B-B14F-4D97-AF65-F5344CB8AC3E}">
        <p14:creationId xmlns:p14="http://schemas.microsoft.com/office/powerpoint/2010/main" val="717977233"/>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7" presetClass="entr" presetSubtype="1"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p:cTn id="7" dur="700" fill="hold"/>
                                        <p:tgtEl>
                                          <p:spTgt spid="16"/>
                                        </p:tgtEl>
                                        <p:attrNameLst>
                                          <p:attrName>ppt_x</p:attrName>
                                        </p:attrNameLst>
                                      </p:cBhvr>
                                      <p:tavLst>
                                        <p:tav tm="0">
                                          <p:val>
                                            <p:strVal val="#ppt_x"/>
                                          </p:val>
                                        </p:tav>
                                        <p:tav tm="100000">
                                          <p:val>
                                            <p:strVal val="#ppt_x"/>
                                          </p:val>
                                        </p:tav>
                                      </p:tavLst>
                                    </p:anim>
                                    <p:anim calcmode="lin" valueType="num">
                                      <p:cBhvr>
                                        <p:cTn id="8" dur="700" fill="hold"/>
                                        <p:tgtEl>
                                          <p:spTgt spid="16"/>
                                        </p:tgtEl>
                                        <p:attrNameLst>
                                          <p:attrName>ppt_y</p:attrName>
                                        </p:attrNameLst>
                                      </p:cBhvr>
                                      <p:tavLst>
                                        <p:tav tm="0">
                                          <p:val>
                                            <p:strVal val="#ppt_y-#ppt_h/2"/>
                                          </p:val>
                                        </p:tav>
                                        <p:tav tm="100000">
                                          <p:val>
                                            <p:strVal val="#ppt_y"/>
                                          </p:val>
                                        </p:tav>
                                      </p:tavLst>
                                    </p:anim>
                                    <p:anim calcmode="lin" valueType="num">
                                      <p:cBhvr>
                                        <p:cTn id="9" dur="700" fill="hold"/>
                                        <p:tgtEl>
                                          <p:spTgt spid="16"/>
                                        </p:tgtEl>
                                        <p:attrNameLst>
                                          <p:attrName>ppt_w</p:attrName>
                                        </p:attrNameLst>
                                      </p:cBhvr>
                                      <p:tavLst>
                                        <p:tav tm="0">
                                          <p:val>
                                            <p:strVal val="#ppt_w"/>
                                          </p:val>
                                        </p:tav>
                                        <p:tav tm="100000">
                                          <p:val>
                                            <p:strVal val="#ppt_w"/>
                                          </p:val>
                                        </p:tav>
                                      </p:tavLst>
                                    </p:anim>
                                    <p:anim calcmode="lin" valueType="num">
                                      <p:cBhvr>
                                        <p:cTn id="10" dur="700" fill="hold"/>
                                        <p:tgtEl>
                                          <p:spTgt spid="16"/>
                                        </p:tgtEl>
                                        <p:attrNameLst>
                                          <p:attrName>ppt_h</p:attrName>
                                        </p:attrNameLst>
                                      </p:cBhvr>
                                      <p:tavLst>
                                        <p:tav tm="0">
                                          <p:val>
                                            <p:fltVal val="0"/>
                                          </p:val>
                                        </p:tav>
                                        <p:tav tm="100000">
                                          <p:val>
                                            <p:strVal val="#ppt_h"/>
                                          </p:val>
                                        </p:tav>
                                      </p:tavLst>
                                    </p:anim>
                                  </p:childTnLst>
                                </p:cTn>
                              </p:par>
                              <p:par>
                                <p:cTn id="11" presetID="17" presetClass="entr" presetSubtype="1" fill="hold" grpId="0" nodeType="withEffect">
                                  <p:stCondLst>
                                    <p:cond delay="0"/>
                                  </p:stCondLst>
                                  <p:childTnLst>
                                    <p:set>
                                      <p:cBhvr>
                                        <p:cTn id="12" dur="1" fill="hold">
                                          <p:stCondLst>
                                            <p:cond delay="0"/>
                                          </p:stCondLst>
                                        </p:cTn>
                                        <p:tgtEl>
                                          <p:spTgt spid="15"/>
                                        </p:tgtEl>
                                        <p:attrNameLst>
                                          <p:attrName>style.visibility</p:attrName>
                                        </p:attrNameLst>
                                      </p:cBhvr>
                                      <p:to>
                                        <p:strVal val="visible"/>
                                      </p:to>
                                    </p:set>
                                    <p:anim calcmode="lin" valueType="num">
                                      <p:cBhvr>
                                        <p:cTn id="13" dur="500" fill="hold"/>
                                        <p:tgtEl>
                                          <p:spTgt spid="15"/>
                                        </p:tgtEl>
                                        <p:attrNameLst>
                                          <p:attrName>ppt_x</p:attrName>
                                        </p:attrNameLst>
                                      </p:cBhvr>
                                      <p:tavLst>
                                        <p:tav tm="0">
                                          <p:val>
                                            <p:strVal val="#ppt_x"/>
                                          </p:val>
                                        </p:tav>
                                        <p:tav tm="100000">
                                          <p:val>
                                            <p:strVal val="#ppt_x"/>
                                          </p:val>
                                        </p:tav>
                                      </p:tavLst>
                                    </p:anim>
                                    <p:anim calcmode="lin" valueType="num">
                                      <p:cBhvr>
                                        <p:cTn id="14" dur="500" fill="hold"/>
                                        <p:tgtEl>
                                          <p:spTgt spid="15"/>
                                        </p:tgtEl>
                                        <p:attrNameLst>
                                          <p:attrName>ppt_y</p:attrName>
                                        </p:attrNameLst>
                                      </p:cBhvr>
                                      <p:tavLst>
                                        <p:tav tm="0">
                                          <p:val>
                                            <p:strVal val="#ppt_y-#ppt_h/2"/>
                                          </p:val>
                                        </p:tav>
                                        <p:tav tm="100000">
                                          <p:val>
                                            <p:strVal val="#ppt_y"/>
                                          </p:val>
                                        </p:tav>
                                      </p:tavLst>
                                    </p:anim>
                                    <p:anim calcmode="lin" valueType="num">
                                      <p:cBhvr>
                                        <p:cTn id="15" dur="500" fill="hold"/>
                                        <p:tgtEl>
                                          <p:spTgt spid="15"/>
                                        </p:tgtEl>
                                        <p:attrNameLst>
                                          <p:attrName>ppt_w</p:attrName>
                                        </p:attrNameLst>
                                      </p:cBhvr>
                                      <p:tavLst>
                                        <p:tav tm="0">
                                          <p:val>
                                            <p:strVal val="#ppt_w"/>
                                          </p:val>
                                        </p:tav>
                                        <p:tav tm="100000">
                                          <p:val>
                                            <p:strVal val="#ppt_w"/>
                                          </p:val>
                                        </p:tav>
                                      </p:tavLst>
                                    </p:anim>
                                    <p:anim calcmode="lin" valueType="num">
                                      <p:cBhvr>
                                        <p:cTn id="16" dur="500" fill="hold"/>
                                        <p:tgtEl>
                                          <p:spTgt spid="15"/>
                                        </p:tgtEl>
                                        <p:attrNameLst>
                                          <p:attrName>ppt_h</p:attrName>
                                        </p:attrNameLst>
                                      </p:cBhvr>
                                      <p:tavLst>
                                        <p:tav tm="0">
                                          <p:val>
                                            <p:fltVal val="0"/>
                                          </p:val>
                                        </p:tav>
                                        <p:tav tm="100000">
                                          <p:val>
                                            <p:strVal val="#ppt_h"/>
                                          </p:val>
                                        </p:tav>
                                      </p:tavLst>
                                    </p:anim>
                                  </p:childTnLst>
                                </p:cTn>
                              </p:par>
                            </p:childTnLst>
                          </p:cTn>
                        </p:par>
                        <p:par>
                          <p:cTn id="17" fill="hold">
                            <p:stCondLst>
                              <p:cond delay="700"/>
                            </p:stCondLst>
                            <p:childTnLst>
                              <p:par>
                                <p:cTn id="18" presetID="10" presetClass="entr" presetSubtype="0" fill="hold" grpId="0" nodeType="afterEffect">
                                  <p:stCondLst>
                                    <p:cond delay="0"/>
                                  </p:stCondLst>
                                  <p:childTnLst>
                                    <p:set>
                                      <p:cBhvr>
                                        <p:cTn id="19" dur="1" fill="hold">
                                          <p:stCondLst>
                                            <p:cond delay="0"/>
                                          </p:stCondLst>
                                        </p:cTn>
                                        <p:tgtEl>
                                          <p:spTgt spid="17">
                                            <p:txEl>
                                              <p:pRg st="0" end="0"/>
                                            </p:txEl>
                                          </p:spTgt>
                                        </p:tgtEl>
                                        <p:attrNameLst>
                                          <p:attrName>style.visibility</p:attrName>
                                        </p:attrNameLst>
                                      </p:cBhvr>
                                      <p:to>
                                        <p:strVal val="visible"/>
                                      </p:to>
                                    </p:set>
                                    <p:animEffect transition="in" filter="fade">
                                      <p:cBhvr>
                                        <p:cTn id="20" dur="500"/>
                                        <p:tgtEl>
                                          <p:spTgt spid="17">
                                            <p:txEl>
                                              <p:pRg st="0" end="0"/>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13"/>
                                        </p:tgtEl>
                                        <p:attrNameLst>
                                          <p:attrName>style.visibility</p:attrName>
                                        </p:attrNameLst>
                                      </p:cBhvr>
                                      <p:to>
                                        <p:strVal val="visible"/>
                                      </p:to>
                                    </p:set>
                                    <p:animEffect transition="in" filter="fade">
                                      <p:cBhvr>
                                        <p:cTn id="25" dur="500"/>
                                        <p:tgtEl>
                                          <p:spTgt spid="13"/>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12">
                                            <p:txEl>
                                              <p:pRg st="0" end="0"/>
                                            </p:txEl>
                                          </p:spTgt>
                                        </p:tgtEl>
                                        <p:attrNameLst>
                                          <p:attrName>style.visibility</p:attrName>
                                        </p:attrNameLst>
                                      </p:cBhvr>
                                      <p:to>
                                        <p:strVal val="visible"/>
                                      </p:to>
                                    </p:set>
                                    <p:animEffect transition="in" filter="fade">
                                      <p:cBhvr>
                                        <p:cTn id="30" dur="500"/>
                                        <p:tgtEl>
                                          <p:spTgt spid="12">
                                            <p:txEl>
                                              <p:pRg st="0" end="0"/>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12">
                                            <p:txEl>
                                              <p:pRg st="1" end="1"/>
                                            </p:txEl>
                                          </p:spTgt>
                                        </p:tgtEl>
                                        <p:attrNameLst>
                                          <p:attrName>style.visibility</p:attrName>
                                        </p:attrNameLst>
                                      </p:cBhvr>
                                      <p:to>
                                        <p:strVal val="visible"/>
                                      </p:to>
                                    </p:set>
                                    <p:animEffect transition="in" filter="fade">
                                      <p:cBhvr>
                                        <p:cTn id="33" dur="500"/>
                                        <p:tgtEl>
                                          <p:spTgt spid="12">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tmplLst>
          <p:tmpl>
            <p:tnLst>
              <p:par>
                <p:cTn presetID="10" presetClass="entr" presetSubtype="0" fill="hold" nodeType="clickEffect">
                  <p:stCondLst>
                    <p:cond delay="0"/>
                  </p:stCondLst>
                  <p:childTnLst>
                    <p:set>
                      <p:cBhvr>
                        <p:cTn dur="1" fill="hold">
                          <p:stCondLst>
                            <p:cond delay="0"/>
                          </p:stCondLst>
                        </p:cTn>
                        <p:tgtEl>
                          <p:spTgt spid="13"/>
                        </p:tgtEl>
                        <p:attrNameLst>
                          <p:attrName>style.visibility</p:attrName>
                        </p:attrNameLst>
                      </p:cBhvr>
                      <p:to>
                        <p:strVal val="visible"/>
                      </p:to>
                    </p:set>
                    <p:animEffect transition="in" filter="fade">
                      <p:cBhvr>
                        <p:cTn dur="500"/>
                        <p:tgtEl>
                          <p:spTgt spid="13"/>
                        </p:tgtEl>
                      </p:cBhvr>
                    </p:animEffect>
                  </p:childTnLst>
                </p:cTn>
              </p:par>
            </p:tnLst>
          </p:tmpl>
        </p:tmplLst>
      </p:bldP>
      <p:bldP spid="12" grpId="0" build="p">
        <p:tmplLst>
          <p:tmpl lvl="1">
            <p:tnLst>
              <p:par>
                <p:cTn presetID="10" presetClass="entr" presetSubtype="0" fill="hold" nodeType="clickEffect">
                  <p:stCondLst>
                    <p:cond delay="0"/>
                  </p:stCondLst>
                  <p:childTnLst>
                    <p:set>
                      <p:cBhvr>
                        <p:cTn dur="1" fill="hold">
                          <p:stCondLst>
                            <p:cond delay="0"/>
                          </p:stCondLst>
                        </p:cTn>
                        <p:tgtEl>
                          <p:spTgt spid="12"/>
                        </p:tgtEl>
                        <p:attrNameLst>
                          <p:attrName>style.visibility</p:attrName>
                        </p:attrNameLst>
                      </p:cBhvr>
                      <p:to>
                        <p:strVal val="visible"/>
                      </p:to>
                    </p:set>
                    <p:animEffect transition="in" filter="fade">
                      <p:cBhvr>
                        <p:cTn dur="500"/>
                        <p:tgtEl>
                          <p:spTgt spid="12"/>
                        </p:tgtEl>
                      </p:cBhvr>
                    </p:animEffect>
                  </p:childTnLst>
                </p:cTn>
              </p:par>
            </p:tnLst>
          </p:tmpl>
          <p:tmpl lvl="2">
            <p:tnLst>
              <p:par>
                <p:cTn presetID="10" presetClass="entr" presetSubtype="0" fill="hold" nodeType="withEffect">
                  <p:stCondLst>
                    <p:cond delay="0"/>
                  </p:stCondLst>
                  <p:childTnLst>
                    <p:set>
                      <p:cBhvr>
                        <p:cTn dur="1" fill="hold">
                          <p:stCondLst>
                            <p:cond delay="0"/>
                          </p:stCondLst>
                        </p:cTn>
                        <p:tgtEl>
                          <p:spTgt spid="12"/>
                        </p:tgtEl>
                        <p:attrNameLst>
                          <p:attrName>style.visibility</p:attrName>
                        </p:attrNameLst>
                      </p:cBhvr>
                      <p:to>
                        <p:strVal val="visible"/>
                      </p:to>
                    </p:set>
                    <p:animEffect transition="in" filter="fade">
                      <p:cBhvr>
                        <p:cTn dur="500"/>
                        <p:tgtEl>
                          <p:spTgt spid="12"/>
                        </p:tgtEl>
                      </p:cBhvr>
                    </p:animEffect>
                  </p:childTnLst>
                </p:cTn>
              </p:par>
            </p:tnLst>
          </p:tmpl>
        </p:tmplLst>
      </p:bldP>
      <p:bldP spid="15" grpId="0" animBg="1"/>
      <p:bldP spid="16" grpId="0" animBg="1"/>
      <p:bldP spid="17" grpId="0" build="p">
        <p:tmplLst>
          <p:tmpl lvl="1">
            <p:tnLst>
              <p:par>
                <p:cTn presetID="10" presetClass="entr" presetSubtype="0" fill="hold" nodeType="afterEffect">
                  <p:stCondLst>
                    <p:cond delay="0"/>
                  </p:stCondLst>
                  <p:childTnLst>
                    <p:set>
                      <p:cBhvr>
                        <p:cTn dur="1" fill="hold">
                          <p:stCondLst>
                            <p:cond delay="0"/>
                          </p:stCondLst>
                        </p:cTn>
                        <p:tgtEl>
                          <p:spTgt spid="17"/>
                        </p:tgtEl>
                        <p:attrNameLst>
                          <p:attrName>style.visibility</p:attrName>
                        </p:attrNameLst>
                      </p:cBhvr>
                      <p:to>
                        <p:strVal val="visible"/>
                      </p:to>
                    </p:set>
                    <p:animEffect transition="in" filter="fade">
                      <p:cBhvr>
                        <p:cTn dur="500"/>
                        <p:tgtEl>
                          <p:spTgt spid="17"/>
                        </p:tgtEl>
                      </p:cBhvr>
                    </p:animEffect>
                  </p:childTnLst>
                </p:cTn>
              </p:par>
            </p:tnLst>
          </p:tmpl>
        </p:tmplLst>
      </p:bldP>
    </p:bldLst>
  </p:timing>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1 - Code right">
    <p:spTree>
      <p:nvGrpSpPr>
        <p:cNvPr id="1" name=""/>
        <p:cNvGrpSpPr/>
        <p:nvPr/>
      </p:nvGrpSpPr>
      <p:grpSpPr>
        <a:xfrm>
          <a:off x="0" y="0"/>
          <a:ext cx="0" cy="0"/>
          <a:chOff x="0" y="0"/>
          <a:chExt cx="0" cy="0"/>
        </a:xfrm>
      </p:grpSpPr>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6380807" y="1058550"/>
            <a:ext cx="5561895" cy="5208026"/>
          </a:xfrm>
          <a:prstGeom prst="rect">
            <a:avLst/>
          </a:prstGeom>
        </p:spPr>
        <p:txBody>
          <a:bodyPr/>
          <a:lstStyle>
            <a:lvl1pPr marL="0" indent="0">
              <a:buNone/>
              <a:defRPr sz="2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dirty="0"/>
              <a:t>Click to edit or paste code</a:t>
            </a:r>
          </a:p>
        </p:txBody>
      </p:sp>
      <p:sp>
        <p:nvSpPr>
          <p:cNvPr id="11" name="Title 6">
            <a:extLst>
              <a:ext uri="{FF2B5EF4-FFF2-40B4-BE49-F238E27FC236}">
                <a16:creationId xmlns:a16="http://schemas.microsoft.com/office/drawing/2014/main" id="{5381C0A8-DCBC-F241-8812-912E4F18095E}"/>
              </a:ext>
            </a:extLst>
          </p:cNvPr>
          <p:cNvSpPr>
            <a:spLocks noGrp="1"/>
          </p:cNvSpPr>
          <p:nvPr>
            <p:ph type="title" hasCustomPrompt="1"/>
          </p:nvPr>
        </p:nvSpPr>
        <p:spPr>
          <a:xfrm>
            <a:off x="287100" y="504552"/>
            <a:ext cx="4862033" cy="553998"/>
          </a:xfrm>
          <a:prstGeom prst="rect">
            <a:avLst/>
          </a:prstGeom>
        </p:spPr>
        <p:txBody>
          <a:bodyPr/>
          <a:lstStyle>
            <a:lvl1pPr>
              <a:defRPr>
                <a:latin typeface="Lufga" panose="00000500000000000000" pitchFamily="50" charset="0"/>
              </a:defRPr>
            </a:lvl1pPr>
          </a:lstStyle>
          <a:p>
            <a:r>
              <a:rPr lang="en-US"/>
              <a:t>Code Right Slide</a:t>
            </a:r>
          </a:p>
        </p:txBody>
      </p:sp>
      <p:cxnSp>
        <p:nvCxnSpPr>
          <p:cNvPr id="14" name="Straight Connector 13">
            <a:extLst>
              <a:ext uri="{FF2B5EF4-FFF2-40B4-BE49-F238E27FC236}">
                <a16:creationId xmlns:a16="http://schemas.microsoft.com/office/drawing/2014/main" id="{6EEF97BD-699F-8644-8F99-FB2AF349016F}"/>
              </a:ext>
            </a:extLst>
          </p:cNvPr>
          <p:cNvCxnSpPr>
            <a:cxnSpLocks/>
          </p:cNvCxnSpPr>
          <p:nvPr userDrawn="1"/>
        </p:nvCxnSpPr>
        <p:spPr>
          <a:xfrm>
            <a:off x="6095650" y="-24061"/>
            <a:ext cx="0" cy="6882061"/>
          </a:xfrm>
          <a:prstGeom prst="line">
            <a:avLst/>
          </a:prstGeom>
          <a:ln>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15" name="Content Placeholder 5">
            <a:extLst>
              <a:ext uri="{FF2B5EF4-FFF2-40B4-BE49-F238E27FC236}">
                <a16:creationId xmlns:a16="http://schemas.microsoft.com/office/drawing/2014/main" id="{9E3AFC00-9C82-4F4F-9171-01BC54B3377F}"/>
              </a:ext>
            </a:extLst>
          </p:cNvPr>
          <p:cNvSpPr txBox="1">
            <a:spLocks/>
          </p:cNvSpPr>
          <p:nvPr userDrawn="1"/>
        </p:nvSpPr>
        <p:spPr>
          <a:xfrm>
            <a:off x="6112428" y="3560"/>
            <a:ext cx="3886200" cy="402336"/>
          </a:xfrm>
          <a:prstGeom prst="rect">
            <a:avLst/>
          </a:prstGeom>
          <a:solidFill>
            <a:schemeClr val="accent1"/>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6" name="Content Placeholder 5">
            <a:extLst>
              <a:ext uri="{FF2B5EF4-FFF2-40B4-BE49-F238E27FC236}">
                <a16:creationId xmlns:a16="http://schemas.microsoft.com/office/drawing/2014/main" id="{F8327373-0B58-0447-890F-ACBB713E9713}"/>
              </a:ext>
            </a:extLst>
          </p:cNvPr>
          <p:cNvSpPr txBox="1">
            <a:spLocks/>
          </p:cNvSpPr>
          <p:nvPr userDrawn="1"/>
        </p:nvSpPr>
        <p:spPr>
          <a:xfrm>
            <a:off x="6114166" y="-24061"/>
            <a:ext cx="3880520" cy="363019"/>
          </a:xfrm>
          <a:prstGeom prst="rect">
            <a:avLst/>
          </a:prstGeom>
          <a:solidFill>
            <a:schemeClr val="accent5"/>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6198377" y="-17420"/>
            <a:ext cx="3788358" cy="307777"/>
          </a:xfrm>
          <a:prstGeom prst="rect">
            <a:avLst/>
          </a:prstGeom>
        </p:spPr>
        <p:txBody>
          <a:bodyPr lIns="91440"/>
          <a:lstStyle>
            <a:lvl1pPr marL="0" indent="0">
              <a:buNone/>
              <a:defRPr sz="2000">
                <a:solidFill>
                  <a:schemeClr val="bg1"/>
                </a:solidFill>
                <a:latin typeface="Lufga" panose="00000500000000000000" pitchFamily="50" charset="0"/>
              </a:defRPr>
            </a:lvl1pPr>
          </a:lstStyle>
          <a:p>
            <a:pPr lvl="0"/>
            <a:r>
              <a:rPr lang="en-US" dirty="0"/>
              <a:t>Click to enter title</a:t>
            </a:r>
          </a:p>
        </p:txBody>
      </p:sp>
      <p:sp>
        <p:nvSpPr>
          <p:cNvPr id="9" name="Text Placeholder 3">
            <a:extLst>
              <a:ext uri="{FF2B5EF4-FFF2-40B4-BE49-F238E27FC236}">
                <a16:creationId xmlns:a16="http://schemas.microsoft.com/office/drawing/2014/main" id="{5EC0536C-EDB6-9F44-8251-56239D54D9E1}"/>
              </a:ext>
            </a:extLst>
          </p:cNvPr>
          <p:cNvSpPr>
            <a:spLocks noGrp="1"/>
          </p:cNvSpPr>
          <p:nvPr>
            <p:ph type="body" sz="quarter" idx="10" hasCustomPrompt="1"/>
          </p:nvPr>
        </p:nvSpPr>
        <p:spPr>
          <a:xfrm>
            <a:off x="287100" y="1280387"/>
            <a:ext cx="4862033" cy="892552"/>
          </a:xfrm>
          <a:prstGeom prst="rect">
            <a:avLst/>
          </a:prstGeom>
        </p:spPr>
        <p:txBody>
          <a:bodyPr wrap="square">
            <a:spAutoFit/>
          </a:bodyPr>
          <a:lstStyle>
            <a:lvl1pPr marL="0" indent="0">
              <a:buNone/>
              <a:defRPr>
                <a:latin typeface="Lufga" panose="00000500000000000000" pitchFamily="50" charset="0"/>
              </a:defRPr>
            </a:lvl1pPr>
            <a:lvl2pPr marL="228600" indent="0">
              <a:buNone/>
              <a:defRPr>
                <a:latin typeface="Lufga" panose="00000500000000000000" pitchFamily="50" charset="0"/>
              </a:defRPr>
            </a:lvl2pPr>
            <a:lvl3pPr marL="457200" indent="0">
              <a:buNone/>
              <a:defRPr/>
            </a:lvl3pPr>
            <a:lvl4pPr marL="685800" indent="0">
              <a:buNone/>
              <a:defRPr/>
            </a:lvl4pPr>
            <a:lvl5pPr marL="914400" indent="0">
              <a:buNone/>
              <a:defRPr/>
            </a:lvl5pPr>
          </a:lstStyle>
          <a:p>
            <a:pPr lvl="0"/>
            <a:r>
              <a:rPr lang="en-US"/>
              <a:t>Click to edit text</a:t>
            </a:r>
          </a:p>
          <a:p>
            <a:pPr lvl="1"/>
            <a:r>
              <a:rPr lang="en-US"/>
              <a:t>Second level</a:t>
            </a:r>
          </a:p>
        </p:txBody>
      </p:sp>
    </p:spTree>
    <p:extLst>
      <p:ext uri="{BB962C8B-B14F-4D97-AF65-F5344CB8AC3E}">
        <p14:creationId xmlns:p14="http://schemas.microsoft.com/office/powerpoint/2010/main" val="2452244232"/>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7" presetClass="entr" presetSubtype="1"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p:cTn id="7" dur="700" fill="hold"/>
                                        <p:tgtEl>
                                          <p:spTgt spid="16"/>
                                        </p:tgtEl>
                                        <p:attrNameLst>
                                          <p:attrName>ppt_x</p:attrName>
                                        </p:attrNameLst>
                                      </p:cBhvr>
                                      <p:tavLst>
                                        <p:tav tm="0">
                                          <p:val>
                                            <p:strVal val="#ppt_x"/>
                                          </p:val>
                                        </p:tav>
                                        <p:tav tm="100000">
                                          <p:val>
                                            <p:strVal val="#ppt_x"/>
                                          </p:val>
                                        </p:tav>
                                      </p:tavLst>
                                    </p:anim>
                                    <p:anim calcmode="lin" valueType="num">
                                      <p:cBhvr>
                                        <p:cTn id="8" dur="700" fill="hold"/>
                                        <p:tgtEl>
                                          <p:spTgt spid="16"/>
                                        </p:tgtEl>
                                        <p:attrNameLst>
                                          <p:attrName>ppt_y</p:attrName>
                                        </p:attrNameLst>
                                      </p:cBhvr>
                                      <p:tavLst>
                                        <p:tav tm="0">
                                          <p:val>
                                            <p:strVal val="#ppt_y-#ppt_h/2"/>
                                          </p:val>
                                        </p:tav>
                                        <p:tav tm="100000">
                                          <p:val>
                                            <p:strVal val="#ppt_y"/>
                                          </p:val>
                                        </p:tav>
                                      </p:tavLst>
                                    </p:anim>
                                    <p:anim calcmode="lin" valueType="num">
                                      <p:cBhvr>
                                        <p:cTn id="9" dur="700" fill="hold"/>
                                        <p:tgtEl>
                                          <p:spTgt spid="16"/>
                                        </p:tgtEl>
                                        <p:attrNameLst>
                                          <p:attrName>ppt_w</p:attrName>
                                        </p:attrNameLst>
                                      </p:cBhvr>
                                      <p:tavLst>
                                        <p:tav tm="0">
                                          <p:val>
                                            <p:strVal val="#ppt_w"/>
                                          </p:val>
                                        </p:tav>
                                        <p:tav tm="100000">
                                          <p:val>
                                            <p:strVal val="#ppt_w"/>
                                          </p:val>
                                        </p:tav>
                                      </p:tavLst>
                                    </p:anim>
                                    <p:anim calcmode="lin" valueType="num">
                                      <p:cBhvr>
                                        <p:cTn id="10" dur="700" fill="hold"/>
                                        <p:tgtEl>
                                          <p:spTgt spid="16"/>
                                        </p:tgtEl>
                                        <p:attrNameLst>
                                          <p:attrName>ppt_h</p:attrName>
                                        </p:attrNameLst>
                                      </p:cBhvr>
                                      <p:tavLst>
                                        <p:tav tm="0">
                                          <p:val>
                                            <p:fltVal val="0"/>
                                          </p:val>
                                        </p:tav>
                                        <p:tav tm="100000">
                                          <p:val>
                                            <p:strVal val="#ppt_h"/>
                                          </p:val>
                                        </p:tav>
                                      </p:tavLst>
                                    </p:anim>
                                  </p:childTnLst>
                                </p:cTn>
                              </p:par>
                              <p:par>
                                <p:cTn id="11" presetID="17" presetClass="entr" presetSubtype="1" fill="hold" grpId="0" nodeType="withEffect">
                                  <p:stCondLst>
                                    <p:cond delay="0"/>
                                  </p:stCondLst>
                                  <p:childTnLst>
                                    <p:set>
                                      <p:cBhvr>
                                        <p:cTn id="12" dur="1" fill="hold">
                                          <p:stCondLst>
                                            <p:cond delay="0"/>
                                          </p:stCondLst>
                                        </p:cTn>
                                        <p:tgtEl>
                                          <p:spTgt spid="15"/>
                                        </p:tgtEl>
                                        <p:attrNameLst>
                                          <p:attrName>style.visibility</p:attrName>
                                        </p:attrNameLst>
                                      </p:cBhvr>
                                      <p:to>
                                        <p:strVal val="visible"/>
                                      </p:to>
                                    </p:set>
                                    <p:anim calcmode="lin" valueType="num">
                                      <p:cBhvr>
                                        <p:cTn id="13" dur="500" fill="hold"/>
                                        <p:tgtEl>
                                          <p:spTgt spid="15"/>
                                        </p:tgtEl>
                                        <p:attrNameLst>
                                          <p:attrName>ppt_x</p:attrName>
                                        </p:attrNameLst>
                                      </p:cBhvr>
                                      <p:tavLst>
                                        <p:tav tm="0">
                                          <p:val>
                                            <p:strVal val="#ppt_x"/>
                                          </p:val>
                                        </p:tav>
                                        <p:tav tm="100000">
                                          <p:val>
                                            <p:strVal val="#ppt_x"/>
                                          </p:val>
                                        </p:tav>
                                      </p:tavLst>
                                    </p:anim>
                                    <p:anim calcmode="lin" valueType="num">
                                      <p:cBhvr>
                                        <p:cTn id="14" dur="500" fill="hold"/>
                                        <p:tgtEl>
                                          <p:spTgt spid="15"/>
                                        </p:tgtEl>
                                        <p:attrNameLst>
                                          <p:attrName>ppt_y</p:attrName>
                                        </p:attrNameLst>
                                      </p:cBhvr>
                                      <p:tavLst>
                                        <p:tav tm="0">
                                          <p:val>
                                            <p:strVal val="#ppt_y-#ppt_h/2"/>
                                          </p:val>
                                        </p:tav>
                                        <p:tav tm="100000">
                                          <p:val>
                                            <p:strVal val="#ppt_y"/>
                                          </p:val>
                                        </p:tav>
                                      </p:tavLst>
                                    </p:anim>
                                    <p:anim calcmode="lin" valueType="num">
                                      <p:cBhvr>
                                        <p:cTn id="15" dur="500" fill="hold"/>
                                        <p:tgtEl>
                                          <p:spTgt spid="15"/>
                                        </p:tgtEl>
                                        <p:attrNameLst>
                                          <p:attrName>ppt_w</p:attrName>
                                        </p:attrNameLst>
                                      </p:cBhvr>
                                      <p:tavLst>
                                        <p:tav tm="0">
                                          <p:val>
                                            <p:strVal val="#ppt_w"/>
                                          </p:val>
                                        </p:tav>
                                        <p:tav tm="100000">
                                          <p:val>
                                            <p:strVal val="#ppt_w"/>
                                          </p:val>
                                        </p:tav>
                                      </p:tavLst>
                                    </p:anim>
                                    <p:anim calcmode="lin" valueType="num">
                                      <p:cBhvr>
                                        <p:cTn id="16" dur="500" fill="hold"/>
                                        <p:tgtEl>
                                          <p:spTgt spid="15"/>
                                        </p:tgtEl>
                                        <p:attrNameLst>
                                          <p:attrName>ppt_h</p:attrName>
                                        </p:attrNameLst>
                                      </p:cBhvr>
                                      <p:tavLst>
                                        <p:tav tm="0">
                                          <p:val>
                                            <p:fltVal val="0"/>
                                          </p:val>
                                        </p:tav>
                                        <p:tav tm="100000">
                                          <p:val>
                                            <p:strVal val="#ppt_h"/>
                                          </p:val>
                                        </p:tav>
                                      </p:tavLst>
                                    </p:anim>
                                  </p:childTnLst>
                                </p:cTn>
                              </p:par>
                            </p:childTnLst>
                          </p:cTn>
                        </p:par>
                        <p:par>
                          <p:cTn id="17" fill="hold">
                            <p:stCondLst>
                              <p:cond delay="700"/>
                            </p:stCondLst>
                            <p:childTnLst>
                              <p:par>
                                <p:cTn id="18" presetID="10" presetClass="entr" presetSubtype="0" fill="hold" grpId="0" nodeType="afterEffect">
                                  <p:stCondLst>
                                    <p:cond delay="0"/>
                                  </p:stCondLst>
                                  <p:childTnLst>
                                    <p:set>
                                      <p:cBhvr>
                                        <p:cTn id="19" dur="1" fill="hold">
                                          <p:stCondLst>
                                            <p:cond delay="0"/>
                                          </p:stCondLst>
                                        </p:cTn>
                                        <p:tgtEl>
                                          <p:spTgt spid="17">
                                            <p:txEl>
                                              <p:pRg st="0" end="0"/>
                                            </p:txEl>
                                          </p:spTgt>
                                        </p:tgtEl>
                                        <p:attrNameLst>
                                          <p:attrName>style.visibility</p:attrName>
                                        </p:attrNameLst>
                                      </p:cBhvr>
                                      <p:to>
                                        <p:strVal val="visible"/>
                                      </p:to>
                                    </p:set>
                                    <p:animEffect transition="in" filter="fade">
                                      <p:cBhvr>
                                        <p:cTn id="20" dur="500"/>
                                        <p:tgtEl>
                                          <p:spTgt spid="17">
                                            <p:txEl>
                                              <p:pRg st="0" end="0"/>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13"/>
                                        </p:tgtEl>
                                        <p:attrNameLst>
                                          <p:attrName>style.visibility</p:attrName>
                                        </p:attrNameLst>
                                      </p:cBhvr>
                                      <p:to>
                                        <p:strVal val="visible"/>
                                      </p:to>
                                    </p:set>
                                    <p:animEffect transition="in" filter="fade">
                                      <p:cBhvr>
                                        <p:cTn id="25" dur="500"/>
                                        <p:tgtEl>
                                          <p:spTgt spid="13"/>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9">
                                            <p:txEl>
                                              <p:pRg st="0" end="0"/>
                                            </p:txEl>
                                          </p:spTgt>
                                        </p:tgtEl>
                                        <p:attrNameLst>
                                          <p:attrName>style.visibility</p:attrName>
                                        </p:attrNameLst>
                                      </p:cBhvr>
                                      <p:to>
                                        <p:strVal val="visible"/>
                                      </p:to>
                                    </p:set>
                                    <p:animEffect transition="in" filter="fade">
                                      <p:cBhvr>
                                        <p:cTn id="30" dur="500"/>
                                        <p:tgtEl>
                                          <p:spTgt spid="9">
                                            <p:txEl>
                                              <p:pRg st="0" end="0"/>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9">
                                            <p:txEl>
                                              <p:pRg st="1" end="1"/>
                                            </p:txEl>
                                          </p:spTgt>
                                        </p:tgtEl>
                                        <p:attrNameLst>
                                          <p:attrName>style.visibility</p:attrName>
                                        </p:attrNameLst>
                                      </p:cBhvr>
                                      <p:to>
                                        <p:strVal val="visible"/>
                                      </p:to>
                                    </p:set>
                                    <p:animEffect transition="in" filter="fade">
                                      <p:cBhvr>
                                        <p:cTn id="33" dur="500"/>
                                        <p:tgtEl>
                                          <p:spTgt spid="9">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tmplLst>
          <p:tmpl>
            <p:tnLst>
              <p:par>
                <p:cTn presetID="10" presetClass="entr" presetSubtype="0" fill="hold" nodeType="clickEffect">
                  <p:stCondLst>
                    <p:cond delay="0"/>
                  </p:stCondLst>
                  <p:childTnLst>
                    <p:set>
                      <p:cBhvr>
                        <p:cTn dur="1" fill="hold">
                          <p:stCondLst>
                            <p:cond delay="0"/>
                          </p:stCondLst>
                        </p:cTn>
                        <p:tgtEl>
                          <p:spTgt spid="13"/>
                        </p:tgtEl>
                        <p:attrNameLst>
                          <p:attrName>style.visibility</p:attrName>
                        </p:attrNameLst>
                      </p:cBhvr>
                      <p:to>
                        <p:strVal val="visible"/>
                      </p:to>
                    </p:set>
                    <p:animEffect transition="in" filter="fade">
                      <p:cBhvr>
                        <p:cTn dur="500"/>
                        <p:tgtEl>
                          <p:spTgt spid="13"/>
                        </p:tgtEl>
                      </p:cBhvr>
                    </p:animEffect>
                  </p:childTnLst>
                </p:cTn>
              </p:par>
            </p:tnLst>
          </p:tmpl>
        </p:tmplLst>
      </p:bldP>
      <p:bldP spid="15" grpId="0" animBg="1"/>
      <p:bldP spid="16" grpId="0" animBg="1"/>
      <p:bldP spid="17" grpId="0" build="p">
        <p:tmplLst>
          <p:tmpl lvl="1">
            <p:tnLst>
              <p:par>
                <p:cTn presetID="10" presetClass="entr" presetSubtype="0" fill="hold" nodeType="afterEffect">
                  <p:stCondLst>
                    <p:cond delay="0"/>
                  </p:stCondLst>
                  <p:childTnLst>
                    <p:set>
                      <p:cBhvr>
                        <p:cTn dur="1" fill="hold">
                          <p:stCondLst>
                            <p:cond delay="0"/>
                          </p:stCondLst>
                        </p:cTn>
                        <p:tgtEl>
                          <p:spTgt spid="17"/>
                        </p:tgtEl>
                        <p:attrNameLst>
                          <p:attrName>style.visibility</p:attrName>
                        </p:attrNameLst>
                      </p:cBhvr>
                      <p:to>
                        <p:strVal val="visible"/>
                      </p:to>
                    </p:set>
                    <p:animEffect transition="in" filter="fade">
                      <p:cBhvr>
                        <p:cTn dur="500"/>
                        <p:tgtEl>
                          <p:spTgt spid="17"/>
                        </p:tgtEl>
                      </p:cBhvr>
                    </p:animEffect>
                  </p:childTnLst>
                </p:cTn>
              </p:par>
            </p:tnLst>
          </p:tmpl>
        </p:tmplLst>
      </p:bldP>
      <p:bldP spid="9" grpId="0" build="p">
        <p:tmplLst>
          <p:tmpl lvl="1">
            <p:tnLst>
              <p:par>
                <p:cTn presetID="10" presetClass="entr" presetSubtype="0" fill="hold" nodeType="clickEffect">
                  <p:stCondLst>
                    <p:cond delay="0"/>
                  </p:stCondLst>
                  <p:childTnLst>
                    <p:set>
                      <p:cBhvr>
                        <p:cTn dur="1" fill="hold">
                          <p:stCondLst>
                            <p:cond delay="0"/>
                          </p:stCondLst>
                        </p:cTn>
                        <p:tgtEl>
                          <p:spTgt spid="9"/>
                        </p:tgtEl>
                        <p:attrNameLst>
                          <p:attrName>style.visibility</p:attrName>
                        </p:attrNameLst>
                      </p:cBhvr>
                      <p:to>
                        <p:strVal val="visible"/>
                      </p:to>
                    </p:set>
                    <p:animEffect transition="in" filter="fade">
                      <p:cBhvr>
                        <p:cTn dur="500"/>
                        <p:tgtEl>
                          <p:spTgt spid="9"/>
                        </p:tgtEl>
                      </p:cBhvr>
                    </p:animEffect>
                  </p:childTnLst>
                </p:cTn>
              </p:par>
            </p:tnLst>
          </p:tmpl>
          <p:tmpl lvl="2">
            <p:tnLst>
              <p:par>
                <p:cTn presetID="10" presetClass="entr" presetSubtype="0" fill="hold" nodeType="withEffect">
                  <p:stCondLst>
                    <p:cond delay="0"/>
                  </p:stCondLst>
                  <p:childTnLst>
                    <p:set>
                      <p:cBhvr>
                        <p:cTn dur="1" fill="hold">
                          <p:stCondLst>
                            <p:cond delay="0"/>
                          </p:stCondLst>
                        </p:cTn>
                        <p:tgtEl>
                          <p:spTgt spid="9"/>
                        </p:tgtEl>
                        <p:attrNameLst>
                          <p:attrName>style.visibility</p:attrName>
                        </p:attrNameLst>
                      </p:cBhvr>
                      <p:to>
                        <p:strVal val="visible"/>
                      </p:to>
                    </p:set>
                    <p:animEffect transition="in" filter="fade">
                      <p:cBhvr>
                        <p:cTn dur="500"/>
                        <p:tgtEl>
                          <p:spTgt spid="9"/>
                        </p:tgtEl>
                      </p:cBhvr>
                    </p:animEffect>
                  </p:childTnLst>
                </p:cTn>
              </p:par>
            </p:tnLst>
          </p:tmpl>
        </p:tmplLst>
      </p:bldP>
    </p:bldLst>
  </p:timing>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userDrawn="1">
  <p:cSld name="Speaker presentation 02">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14366" name="CorelDRAW" r:id="rId4" imgW="11950428" imgH="3481884" progId="CorelDraw.Graphic.22">
                  <p:embed/>
                </p:oleObj>
              </mc:Choice>
              <mc:Fallback>
                <p:oleObj name="CorelDRAW" r:id="rId4" imgW="11950428" imgH="3481884" progId="CorelDraw.Graphic.22">
                  <p:embed/>
                  <p:pic>
                    <p:nvPicPr>
                      <p:cNvPr id="49" name="Objeto 48">
                        <a:extLst>
                          <a:ext uri="{FF2B5EF4-FFF2-40B4-BE49-F238E27FC236}">
                            <a16:creationId xmlns:a16="http://schemas.microsoft.com/office/drawing/2014/main" id="{0736EE2A-C826-4CF3-A175-20754FE6AD20}"/>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4B582B7D-895C-4A9C-8344-1CB7FFE79E9A}"/>
              </a:ext>
            </a:extLst>
          </p:cNvPr>
          <p:cNvSpPr>
            <a:spLocks noGrp="1"/>
          </p:cNvSpPr>
          <p:nvPr>
            <p:ph type="title" hasCustomPrompt="1"/>
          </p:nvPr>
        </p:nvSpPr>
        <p:spPr>
          <a:xfrm>
            <a:off x="760730" y="31808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Presentation title </a:t>
            </a:r>
          </a:p>
        </p:txBody>
      </p:sp>
      <p:sp>
        <p:nvSpPr>
          <p:cNvPr id="6" name="Text Placeholder 4">
            <a:extLst>
              <a:ext uri="{FF2B5EF4-FFF2-40B4-BE49-F238E27FC236}">
                <a16:creationId xmlns:a16="http://schemas.microsoft.com/office/drawing/2014/main" id="{D8D84174-A8EC-4C19-9B13-3825553E0681}"/>
              </a:ext>
            </a:extLst>
          </p:cNvPr>
          <p:cNvSpPr>
            <a:spLocks noGrp="1"/>
          </p:cNvSpPr>
          <p:nvPr>
            <p:ph type="body" sz="quarter" idx="12" hasCustomPrompt="1"/>
          </p:nvPr>
        </p:nvSpPr>
        <p:spPr>
          <a:xfrm>
            <a:off x="1455420" y="4221480"/>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name</a:t>
            </a:r>
          </a:p>
        </p:txBody>
      </p:sp>
      <p:sp>
        <p:nvSpPr>
          <p:cNvPr id="7" name="Text Placeholder 4">
            <a:extLst>
              <a:ext uri="{FF2B5EF4-FFF2-40B4-BE49-F238E27FC236}">
                <a16:creationId xmlns:a16="http://schemas.microsoft.com/office/drawing/2014/main" id="{D43FC632-B7E7-4776-B39E-7CB313111132}"/>
              </a:ext>
            </a:extLst>
          </p:cNvPr>
          <p:cNvSpPr>
            <a:spLocks noGrp="1"/>
          </p:cNvSpPr>
          <p:nvPr>
            <p:ph type="body" sz="quarter" idx="15" hasCustomPrompt="1"/>
          </p:nvPr>
        </p:nvSpPr>
        <p:spPr>
          <a:xfrm>
            <a:off x="1455416" y="4545138"/>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subtitle text</a:t>
            </a:r>
          </a:p>
        </p:txBody>
      </p:sp>
      <p:sp>
        <p:nvSpPr>
          <p:cNvPr id="8" name="Text Placeholder 4">
            <a:extLst>
              <a:ext uri="{FF2B5EF4-FFF2-40B4-BE49-F238E27FC236}">
                <a16:creationId xmlns:a16="http://schemas.microsoft.com/office/drawing/2014/main" id="{D73F53CF-459F-4D79-A418-69BC19BDE29D}"/>
              </a:ext>
            </a:extLst>
          </p:cNvPr>
          <p:cNvSpPr>
            <a:spLocks noGrp="1"/>
          </p:cNvSpPr>
          <p:nvPr>
            <p:ph type="body" sz="quarter" idx="16" hasCustomPrompt="1"/>
          </p:nvPr>
        </p:nvSpPr>
        <p:spPr>
          <a:xfrm>
            <a:off x="1455418" y="5245250"/>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two name</a:t>
            </a:r>
          </a:p>
        </p:txBody>
      </p:sp>
      <p:sp>
        <p:nvSpPr>
          <p:cNvPr id="9" name="Text Placeholder 4">
            <a:extLst>
              <a:ext uri="{FF2B5EF4-FFF2-40B4-BE49-F238E27FC236}">
                <a16:creationId xmlns:a16="http://schemas.microsoft.com/office/drawing/2014/main" id="{F9A5D919-B201-4061-AC81-928AEF249FFA}"/>
              </a:ext>
            </a:extLst>
          </p:cNvPr>
          <p:cNvSpPr>
            <a:spLocks noGrp="1"/>
          </p:cNvSpPr>
          <p:nvPr>
            <p:ph type="body" sz="quarter" idx="17" hasCustomPrompt="1"/>
          </p:nvPr>
        </p:nvSpPr>
        <p:spPr>
          <a:xfrm>
            <a:off x="1455416" y="5553027"/>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two subtitle text</a:t>
            </a:r>
          </a:p>
        </p:txBody>
      </p:sp>
      <p:sp>
        <p:nvSpPr>
          <p:cNvPr id="22" name="Text Placeholder 4">
            <a:extLst>
              <a:ext uri="{FF2B5EF4-FFF2-40B4-BE49-F238E27FC236}">
                <a16:creationId xmlns:a16="http://schemas.microsoft.com/office/drawing/2014/main" id="{30DC3908-B215-4870-84DB-EF97BE8CBFE8}"/>
              </a:ext>
            </a:extLst>
          </p:cNvPr>
          <p:cNvSpPr txBox="1">
            <a:spLocks/>
          </p:cNvSpPr>
          <p:nvPr userDrawn="1"/>
        </p:nvSpPr>
        <p:spPr>
          <a:xfrm>
            <a:off x="2689860" y="2217478"/>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23" name="Objeto 22">
            <a:extLst>
              <a:ext uri="{FF2B5EF4-FFF2-40B4-BE49-F238E27FC236}">
                <a16:creationId xmlns:a16="http://schemas.microsoft.com/office/drawing/2014/main" id="{620C25E2-2233-43BC-904F-27049F389844}"/>
              </a:ext>
            </a:extLst>
          </p:cNvPr>
          <p:cNvGraphicFramePr>
            <a:graphicFrameLocks noChangeAspect="1"/>
          </p:cNvGraphicFramePr>
          <p:nvPr userDrawn="1">
            <p:extLst>
              <p:ext uri="{D42A27DB-BD31-4B8C-83A1-F6EECF244321}">
                <p14:modId xmlns:p14="http://schemas.microsoft.com/office/powerpoint/2010/main" val="2327643304"/>
              </p:ext>
            </p:extLst>
          </p:nvPr>
        </p:nvGraphicFramePr>
        <p:xfrm>
          <a:off x="760731" y="745883"/>
          <a:ext cx="5201920" cy="1624581"/>
        </p:xfrm>
        <a:graphic>
          <a:graphicData uri="http://schemas.openxmlformats.org/presentationml/2006/ole">
            <mc:AlternateContent xmlns:mc="http://schemas.openxmlformats.org/markup-compatibility/2006">
              <mc:Choice xmlns:v="urn:schemas-microsoft-com:vml" Requires="v">
                <p:oleObj spid="_x0000_s14367" name="CorelDRAW" r:id="rId6" imgW="7076880" imgH="2216160" progId="CorelDraw.Graphic.22">
                  <p:embed/>
                </p:oleObj>
              </mc:Choice>
              <mc:Fallback>
                <p:oleObj name="CorelDRAW" r:id="rId6" imgW="7076880" imgH="2216160" progId="CorelDraw.Graphic.22">
                  <p:embed/>
                  <p:pic>
                    <p:nvPicPr>
                      <p:cNvPr id="10" name="Objeto 9">
                        <a:extLst>
                          <a:ext uri="{FF2B5EF4-FFF2-40B4-BE49-F238E27FC236}">
                            <a16:creationId xmlns:a16="http://schemas.microsoft.com/office/drawing/2014/main" id="{E9E99961-5C12-473E-A679-85B450CD7E76}"/>
                          </a:ext>
                        </a:extLst>
                      </p:cNvPr>
                      <p:cNvPicPr/>
                      <p:nvPr/>
                    </p:nvPicPr>
                    <p:blipFill>
                      <a:blip r:embed="rId7"/>
                      <a:stretch>
                        <a:fillRect/>
                      </a:stretch>
                    </p:blipFill>
                    <p:spPr>
                      <a:xfrm>
                        <a:off x="760731" y="745883"/>
                        <a:ext cx="5201920" cy="1624581"/>
                      </a:xfrm>
                      <a:prstGeom prst="rect">
                        <a:avLst/>
                      </a:prstGeom>
                    </p:spPr>
                  </p:pic>
                </p:oleObj>
              </mc:Fallback>
            </mc:AlternateContent>
          </a:graphicData>
        </a:graphic>
      </p:graphicFrame>
      <p:sp>
        <p:nvSpPr>
          <p:cNvPr id="24" name="Text Placeholder 4">
            <a:extLst>
              <a:ext uri="{FF2B5EF4-FFF2-40B4-BE49-F238E27FC236}">
                <a16:creationId xmlns:a16="http://schemas.microsoft.com/office/drawing/2014/main" id="{8A8CDC70-D732-4DB7-8695-A41BC6D4A95B}"/>
              </a:ext>
            </a:extLst>
          </p:cNvPr>
          <p:cNvSpPr txBox="1">
            <a:spLocks/>
          </p:cNvSpPr>
          <p:nvPr userDrawn="1"/>
        </p:nvSpPr>
        <p:spPr>
          <a:xfrm>
            <a:off x="5948953" y="6324923"/>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25" name="Objeto 24">
            <a:extLst>
              <a:ext uri="{FF2B5EF4-FFF2-40B4-BE49-F238E27FC236}">
                <a16:creationId xmlns:a16="http://schemas.microsoft.com/office/drawing/2014/main" id="{25B56E88-F47A-41E4-918E-52892AC7E0BA}"/>
              </a:ext>
            </a:extLst>
          </p:cNvPr>
          <p:cNvGraphicFramePr>
            <a:graphicFrameLocks noChangeAspect="1"/>
          </p:cNvGraphicFramePr>
          <p:nvPr userDrawn="1">
            <p:extLst>
              <p:ext uri="{D42A27DB-BD31-4B8C-83A1-F6EECF244321}">
                <p14:modId xmlns:p14="http://schemas.microsoft.com/office/powerpoint/2010/main" val="1183980352"/>
              </p:ext>
            </p:extLst>
          </p:nvPr>
        </p:nvGraphicFramePr>
        <p:xfrm>
          <a:off x="7565052" y="6281656"/>
          <a:ext cx="308626" cy="307777"/>
        </p:xfrm>
        <a:graphic>
          <a:graphicData uri="http://schemas.openxmlformats.org/presentationml/2006/ole">
            <mc:AlternateContent xmlns:mc="http://schemas.openxmlformats.org/markup-compatibility/2006">
              <mc:Choice xmlns:v="urn:schemas-microsoft-com:vml" Requires="v">
                <p:oleObj spid="_x0000_s14368" name="CorelDRAW" r:id="rId8" imgW="2885818" imgH="2878380" progId="CorelDraw.Graphic.22">
                  <p:embed/>
                </p:oleObj>
              </mc:Choice>
              <mc:Fallback>
                <p:oleObj name="CorelDRAW" r:id="rId8" imgW="2885818" imgH="2878380" progId="CorelDraw.Graphic.22">
                  <p:embed/>
                  <p:pic>
                    <p:nvPicPr>
                      <p:cNvPr id="19" name="Objeto 18">
                        <a:extLst>
                          <a:ext uri="{FF2B5EF4-FFF2-40B4-BE49-F238E27FC236}">
                            <a16:creationId xmlns:a16="http://schemas.microsoft.com/office/drawing/2014/main" id="{16F2650B-D371-4300-A190-35F23DD07799}"/>
                          </a:ext>
                        </a:extLst>
                      </p:cNvPr>
                      <p:cNvPicPr/>
                      <p:nvPr/>
                    </p:nvPicPr>
                    <p:blipFill>
                      <a:blip r:embed="rId9"/>
                      <a:stretch>
                        <a:fillRect/>
                      </a:stretch>
                    </p:blipFill>
                    <p:spPr>
                      <a:xfrm>
                        <a:off x="7565052" y="6281656"/>
                        <a:ext cx="308626" cy="307777"/>
                      </a:xfrm>
                      <a:prstGeom prst="rect">
                        <a:avLst/>
                      </a:prstGeom>
                    </p:spPr>
                  </p:pic>
                </p:oleObj>
              </mc:Fallback>
            </mc:AlternateContent>
          </a:graphicData>
        </a:graphic>
      </p:graphicFrame>
      <p:pic>
        <p:nvPicPr>
          <p:cNvPr id="27" name="Imagen 26">
            <a:extLst>
              <a:ext uri="{FF2B5EF4-FFF2-40B4-BE49-F238E27FC236}">
                <a16:creationId xmlns:a16="http://schemas.microsoft.com/office/drawing/2014/main" id="{FB324CA5-B85C-4823-92E5-85E4DA0B6463}"/>
              </a:ext>
            </a:extLst>
          </p:cNvPr>
          <p:cNvPicPr>
            <a:picLocks noChangeAspect="1"/>
          </p:cNvPicPr>
          <p:nvPr userDrawn="1"/>
        </p:nvPicPr>
        <p:blipFill>
          <a:blip r:embed="rId10"/>
          <a:stretch>
            <a:fillRect/>
          </a:stretch>
        </p:blipFill>
        <p:spPr>
          <a:xfrm>
            <a:off x="8427720" y="409104"/>
            <a:ext cx="3332953" cy="6039792"/>
          </a:xfrm>
          <a:prstGeom prst="rect">
            <a:avLst/>
          </a:prstGeom>
        </p:spPr>
      </p:pic>
    </p:spTree>
    <p:extLst>
      <p:ext uri="{BB962C8B-B14F-4D97-AF65-F5344CB8AC3E}">
        <p14:creationId xmlns:p14="http://schemas.microsoft.com/office/powerpoint/2010/main" val="419496191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1 - Code full">
    <p:spTree>
      <p:nvGrpSpPr>
        <p:cNvPr id="1" name=""/>
        <p:cNvGrpSpPr/>
        <p:nvPr/>
      </p:nvGrpSpPr>
      <p:grpSpPr>
        <a:xfrm>
          <a:off x="0" y="0"/>
          <a:ext cx="0" cy="0"/>
          <a:chOff x="0" y="0"/>
          <a:chExt cx="0" cy="0"/>
        </a:xfrm>
      </p:grpSpPr>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8263" y="595618"/>
            <a:ext cx="11018520" cy="5515273"/>
          </a:xfrm>
          <a:prstGeom prst="rect">
            <a:avLst/>
          </a:prstGeom>
        </p:spPr>
        <p:txBody>
          <a:bodyPr/>
          <a:lstStyle>
            <a:lvl1pPr marL="0" indent="0">
              <a:buNone/>
              <a:defRPr sz="2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dirty="0"/>
              <a:t>Click to edit or paste code</a:t>
            </a:r>
          </a:p>
        </p:txBody>
      </p:sp>
      <p:sp>
        <p:nvSpPr>
          <p:cNvPr id="15" name="Content Placeholder 5">
            <a:extLst>
              <a:ext uri="{FF2B5EF4-FFF2-40B4-BE49-F238E27FC236}">
                <a16:creationId xmlns:a16="http://schemas.microsoft.com/office/drawing/2014/main" id="{9E3AFC00-9C82-4F4F-9171-01BC54B3377F}"/>
              </a:ext>
            </a:extLst>
          </p:cNvPr>
          <p:cNvSpPr txBox="1">
            <a:spLocks/>
          </p:cNvSpPr>
          <p:nvPr userDrawn="1"/>
        </p:nvSpPr>
        <p:spPr>
          <a:xfrm>
            <a:off x="70" y="990"/>
            <a:ext cx="3886200" cy="442570"/>
          </a:xfrm>
          <a:prstGeom prst="rect">
            <a:avLst/>
          </a:prstGeom>
          <a:solidFill>
            <a:schemeClr val="accent1"/>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6" name="Content Placeholder 5">
            <a:extLst>
              <a:ext uri="{FF2B5EF4-FFF2-40B4-BE49-F238E27FC236}">
                <a16:creationId xmlns:a16="http://schemas.microsoft.com/office/drawing/2014/main" id="{F8327373-0B58-0447-890F-ACBB713E9713}"/>
              </a:ext>
            </a:extLst>
          </p:cNvPr>
          <p:cNvSpPr txBox="1">
            <a:spLocks/>
          </p:cNvSpPr>
          <p:nvPr userDrawn="1"/>
        </p:nvSpPr>
        <p:spPr>
          <a:xfrm>
            <a:off x="1808" y="-24665"/>
            <a:ext cx="3880520" cy="399321"/>
          </a:xfrm>
          <a:prstGeom prst="rect">
            <a:avLst/>
          </a:prstGeom>
          <a:solidFill>
            <a:schemeClr val="accent5"/>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86019" y="-15262"/>
            <a:ext cx="3788358" cy="338555"/>
          </a:xfrm>
          <a:prstGeom prst="rect">
            <a:avLst/>
          </a:prstGeom>
        </p:spPr>
        <p:txBody>
          <a:bodyPr lIns="91440"/>
          <a:lstStyle>
            <a:lvl1pPr marL="0" indent="0">
              <a:buNone/>
              <a:defRPr sz="2000">
                <a:solidFill>
                  <a:schemeClr val="bg1"/>
                </a:solidFill>
                <a:latin typeface="Lufga" panose="00000500000000000000" pitchFamily="50" charset="0"/>
              </a:defRPr>
            </a:lvl1pPr>
          </a:lstStyle>
          <a:p>
            <a:pPr lvl="0"/>
            <a:r>
              <a:rPr lang="en-US"/>
              <a:t>Click to enter title</a:t>
            </a:r>
          </a:p>
        </p:txBody>
      </p:sp>
    </p:spTree>
    <p:extLst>
      <p:ext uri="{BB962C8B-B14F-4D97-AF65-F5344CB8AC3E}">
        <p14:creationId xmlns:p14="http://schemas.microsoft.com/office/powerpoint/2010/main" val="2013682745"/>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7" presetClass="entr" presetSubtype="1"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p:cTn id="7" dur="700" fill="hold"/>
                                        <p:tgtEl>
                                          <p:spTgt spid="16"/>
                                        </p:tgtEl>
                                        <p:attrNameLst>
                                          <p:attrName>ppt_x</p:attrName>
                                        </p:attrNameLst>
                                      </p:cBhvr>
                                      <p:tavLst>
                                        <p:tav tm="0">
                                          <p:val>
                                            <p:strVal val="#ppt_x"/>
                                          </p:val>
                                        </p:tav>
                                        <p:tav tm="100000">
                                          <p:val>
                                            <p:strVal val="#ppt_x"/>
                                          </p:val>
                                        </p:tav>
                                      </p:tavLst>
                                    </p:anim>
                                    <p:anim calcmode="lin" valueType="num">
                                      <p:cBhvr>
                                        <p:cTn id="8" dur="700" fill="hold"/>
                                        <p:tgtEl>
                                          <p:spTgt spid="16"/>
                                        </p:tgtEl>
                                        <p:attrNameLst>
                                          <p:attrName>ppt_y</p:attrName>
                                        </p:attrNameLst>
                                      </p:cBhvr>
                                      <p:tavLst>
                                        <p:tav tm="0">
                                          <p:val>
                                            <p:strVal val="#ppt_y-#ppt_h/2"/>
                                          </p:val>
                                        </p:tav>
                                        <p:tav tm="100000">
                                          <p:val>
                                            <p:strVal val="#ppt_y"/>
                                          </p:val>
                                        </p:tav>
                                      </p:tavLst>
                                    </p:anim>
                                    <p:anim calcmode="lin" valueType="num">
                                      <p:cBhvr>
                                        <p:cTn id="9" dur="700" fill="hold"/>
                                        <p:tgtEl>
                                          <p:spTgt spid="16"/>
                                        </p:tgtEl>
                                        <p:attrNameLst>
                                          <p:attrName>ppt_w</p:attrName>
                                        </p:attrNameLst>
                                      </p:cBhvr>
                                      <p:tavLst>
                                        <p:tav tm="0">
                                          <p:val>
                                            <p:strVal val="#ppt_w"/>
                                          </p:val>
                                        </p:tav>
                                        <p:tav tm="100000">
                                          <p:val>
                                            <p:strVal val="#ppt_w"/>
                                          </p:val>
                                        </p:tav>
                                      </p:tavLst>
                                    </p:anim>
                                    <p:anim calcmode="lin" valueType="num">
                                      <p:cBhvr>
                                        <p:cTn id="10" dur="700" fill="hold"/>
                                        <p:tgtEl>
                                          <p:spTgt spid="16"/>
                                        </p:tgtEl>
                                        <p:attrNameLst>
                                          <p:attrName>ppt_h</p:attrName>
                                        </p:attrNameLst>
                                      </p:cBhvr>
                                      <p:tavLst>
                                        <p:tav tm="0">
                                          <p:val>
                                            <p:fltVal val="0"/>
                                          </p:val>
                                        </p:tav>
                                        <p:tav tm="100000">
                                          <p:val>
                                            <p:strVal val="#ppt_h"/>
                                          </p:val>
                                        </p:tav>
                                      </p:tavLst>
                                    </p:anim>
                                  </p:childTnLst>
                                </p:cTn>
                              </p:par>
                              <p:par>
                                <p:cTn id="11" presetID="17" presetClass="entr" presetSubtype="1" fill="hold" grpId="0" nodeType="withEffect">
                                  <p:stCondLst>
                                    <p:cond delay="0"/>
                                  </p:stCondLst>
                                  <p:childTnLst>
                                    <p:set>
                                      <p:cBhvr>
                                        <p:cTn id="12" dur="1" fill="hold">
                                          <p:stCondLst>
                                            <p:cond delay="0"/>
                                          </p:stCondLst>
                                        </p:cTn>
                                        <p:tgtEl>
                                          <p:spTgt spid="15"/>
                                        </p:tgtEl>
                                        <p:attrNameLst>
                                          <p:attrName>style.visibility</p:attrName>
                                        </p:attrNameLst>
                                      </p:cBhvr>
                                      <p:to>
                                        <p:strVal val="visible"/>
                                      </p:to>
                                    </p:set>
                                    <p:anim calcmode="lin" valueType="num">
                                      <p:cBhvr>
                                        <p:cTn id="13" dur="500" fill="hold"/>
                                        <p:tgtEl>
                                          <p:spTgt spid="15"/>
                                        </p:tgtEl>
                                        <p:attrNameLst>
                                          <p:attrName>ppt_x</p:attrName>
                                        </p:attrNameLst>
                                      </p:cBhvr>
                                      <p:tavLst>
                                        <p:tav tm="0">
                                          <p:val>
                                            <p:strVal val="#ppt_x"/>
                                          </p:val>
                                        </p:tav>
                                        <p:tav tm="100000">
                                          <p:val>
                                            <p:strVal val="#ppt_x"/>
                                          </p:val>
                                        </p:tav>
                                      </p:tavLst>
                                    </p:anim>
                                    <p:anim calcmode="lin" valueType="num">
                                      <p:cBhvr>
                                        <p:cTn id="14" dur="500" fill="hold"/>
                                        <p:tgtEl>
                                          <p:spTgt spid="15"/>
                                        </p:tgtEl>
                                        <p:attrNameLst>
                                          <p:attrName>ppt_y</p:attrName>
                                        </p:attrNameLst>
                                      </p:cBhvr>
                                      <p:tavLst>
                                        <p:tav tm="0">
                                          <p:val>
                                            <p:strVal val="#ppt_y-#ppt_h/2"/>
                                          </p:val>
                                        </p:tav>
                                        <p:tav tm="100000">
                                          <p:val>
                                            <p:strVal val="#ppt_y"/>
                                          </p:val>
                                        </p:tav>
                                      </p:tavLst>
                                    </p:anim>
                                    <p:anim calcmode="lin" valueType="num">
                                      <p:cBhvr>
                                        <p:cTn id="15" dur="500" fill="hold"/>
                                        <p:tgtEl>
                                          <p:spTgt spid="15"/>
                                        </p:tgtEl>
                                        <p:attrNameLst>
                                          <p:attrName>ppt_w</p:attrName>
                                        </p:attrNameLst>
                                      </p:cBhvr>
                                      <p:tavLst>
                                        <p:tav tm="0">
                                          <p:val>
                                            <p:strVal val="#ppt_w"/>
                                          </p:val>
                                        </p:tav>
                                        <p:tav tm="100000">
                                          <p:val>
                                            <p:strVal val="#ppt_w"/>
                                          </p:val>
                                        </p:tav>
                                      </p:tavLst>
                                    </p:anim>
                                    <p:anim calcmode="lin" valueType="num">
                                      <p:cBhvr>
                                        <p:cTn id="16" dur="500" fill="hold"/>
                                        <p:tgtEl>
                                          <p:spTgt spid="15"/>
                                        </p:tgtEl>
                                        <p:attrNameLst>
                                          <p:attrName>ppt_h</p:attrName>
                                        </p:attrNameLst>
                                      </p:cBhvr>
                                      <p:tavLst>
                                        <p:tav tm="0">
                                          <p:val>
                                            <p:fltVal val="0"/>
                                          </p:val>
                                        </p:tav>
                                        <p:tav tm="100000">
                                          <p:val>
                                            <p:strVal val="#ppt_h"/>
                                          </p:val>
                                        </p:tav>
                                      </p:tavLst>
                                    </p:anim>
                                  </p:childTnLst>
                                </p:cTn>
                              </p:par>
                            </p:childTnLst>
                          </p:cTn>
                        </p:par>
                        <p:par>
                          <p:cTn id="17" fill="hold">
                            <p:stCondLst>
                              <p:cond delay="700"/>
                            </p:stCondLst>
                            <p:childTnLst>
                              <p:par>
                                <p:cTn id="18" presetID="10" presetClass="entr" presetSubtype="0" fill="hold" grpId="0" nodeType="afterEffect">
                                  <p:stCondLst>
                                    <p:cond delay="0"/>
                                  </p:stCondLst>
                                  <p:childTnLst>
                                    <p:set>
                                      <p:cBhvr>
                                        <p:cTn id="19" dur="1" fill="hold">
                                          <p:stCondLst>
                                            <p:cond delay="0"/>
                                          </p:stCondLst>
                                        </p:cTn>
                                        <p:tgtEl>
                                          <p:spTgt spid="17">
                                            <p:txEl>
                                              <p:pRg st="0" end="0"/>
                                            </p:txEl>
                                          </p:spTgt>
                                        </p:tgtEl>
                                        <p:attrNameLst>
                                          <p:attrName>style.visibility</p:attrName>
                                        </p:attrNameLst>
                                      </p:cBhvr>
                                      <p:to>
                                        <p:strVal val="visible"/>
                                      </p:to>
                                    </p:set>
                                    <p:animEffect transition="in" filter="fade">
                                      <p:cBhvr>
                                        <p:cTn id="20" dur="500"/>
                                        <p:tgtEl>
                                          <p:spTgt spid="17">
                                            <p:txEl>
                                              <p:pRg st="0" end="0"/>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13"/>
                                        </p:tgtEl>
                                        <p:attrNameLst>
                                          <p:attrName>style.visibility</p:attrName>
                                        </p:attrNameLst>
                                      </p:cBhvr>
                                      <p:to>
                                        <p:strVal val="visible"/>
                                      </p:to>
                                    </p:set>
                                    <p:animEffect transition="in" filter="fade">
                                      <p:cBhvr>
                                        <p:cTn id="25"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tmplLst>
          <p:tmpl>
            <p:tnLst>
              <p:par>
                <p:cTn presetID="10" presetClass="entr" presetSubtype="0" fill="hold" nodeType="clickEffect">
                  <p:stCondLst>
                    <p:cond delay="0"/>
                  </p:stCondLst>
                  <p:childTnLst>
                    <p:set>
                      <p:cBhvr>
                        <p:cTn dur="1" fill="hold">
                          <p:stCondLst>
                            <p:cond delay="0"/>
                          </p:stCondLst>
                        </p:cTn>
                        <p:tgtEl>
                          <p:spTgt spid="13"/>
                        </p:tgtEl>
                        <p:attrNameLst>
                          <p:attrName>style.visibility</p:attrName>
                        </p:attrNameLst>
                      </p:cBhvr>
                      <p:to>
                        <p:strVal val="visible"/>
                      </p:to>
                    </p:set>
                    <p:animEffect transition="in" filter="fade">
                      <p:cBhvr>
                        <p:cTn dur="500"/>
                        <p:tgtEl>
                          <p:spTgt spid="13"/>
                        </p:tgtEl>
                      </p:cBhvr>
                    </p:animEffect>
                  </p:childTnLst>
                </p:cTn>
              </p:par>
            </p:tnLst>
          </p:tmpl>
        </p:tmplLst>
      </p:bldP>
      <p:bldP spid="15" grpId="0" animBg="1"/>
      <p:bldP spid="16" grpId="0" animBg="1"/>
      <p:bldP spid="17" grpId="0" build="p">
        <p:tmplLst>
          <p:tmpl lvl="1">
            <p:tnLst>
              <p:par>
                <p:cTn presetID="10" presetClass="entr" presetSubtype="0" fill="hold" nodeType="afterEffect">
                  <p:stCondLst>
                    <p:cond delay="0"/>
                  </p:stCondLst>
                  <p:childTnLst>
                    <p:set>
                      <p:cBhvr>
                        <p:cTn dur="1" fill="hold">
                          <p:stCondLst>
                            <p:cond delay="0"/>
                          </p:stCondLst>
                        </p:cTn>
                        <p:tgtEl>
                          <p:spTgt spid="17"/>
                        </p:tgtEl>
                        <p:attrNameLst>
                          <p:attrName>style.visibility</p:attrName>
                        </p:attrNameLst>
                      </p:cBhvr>
                      <p:to>
                        <p:strVal val="visible"/>
                      </p:to>
                    </p:set>
                    <p:animEffect transition="in" filter="fade">
                      <p:cBhvr>
                        <p:cTn dur="500"/>
                        <p:tgtEl>
                          <p:spTgt spid="17"/>
                        </p:tgtEl>
                      </p:cBhvr>
                    </p:animEffect>
                  </p:childTnLst>
                </p:cTn>
              </p:par>
            </p:tnLst>
          </p:tmpl>
        </p:tmplLst>
      </p:bldP>
    </p:bldLst>
  </p:timing>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Two Column List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hasCustomPrompt="1"/>
          </p:nvPr>
        </p:nvSpPr>
        <p:spPr>
          <a:xfrm>
            <a:off x="584200" y="1332527"/>
            <a:ext cx="5209930" cy="492443"/>
          </a:xfrm>
          <a:prstGeom prst="rect">
            <a:avLst/>
          </a:prstGeom>
        </p:spPr>
        <p:txBody>
          <a:bodyPr/>
          <a:lstStyle>
            <a:lvl1pPr>
              <a:defRPr sz="3200">
                <a:solidFill>
                  <a:schemeClr val="accent1"/>
                </a:solidFill>
                <a:latin typeface="Lufga" panose="00000500000000000000" pitchFamily="50" charset="0"/>
              </a:defRPr>
            </a:lvl1pPr>
          </a:lstStyle>
          <a:p>
            <a:r>
              <a:rPr lang="en-US"/>
              <a:t>Click to add a title</a:t>
            </a:r>
          </a:p>
        </p:txBody>
      </p:sp>
      <p:sp>
        <p:nvSpPr>
          <p:cNvPr id="4" name="Text Placeholder 3"/>
          <p:cNvSpPr>
            <a:spLocks noGrp="1"/>
          </p:cNvSpPr>
          <p:nvPr>
            <p:ph type="body" sz="quarter" idx="10"/>
          </p:nvPr>
        </p:nvSpPr>
        <p:spPr>
          <a:xfrm>
            <a:off x="584200" y="1993900"/>
            <a:ext cx="5212080" cy="2135969"/>
          </a:xfrm>
          <a:prstGeom prst="rect">
            <a:avLst/>
          </a:prstGeom>
        </p:spPr>
        <p:txBody>
          <a:bodyPr wrap="square">
            <a:spAutoFit/>
          </a:bodyPr>
          <a:lstStyle>
            <a:lvl1pPr marL="0" indent="0">
              <a:spcBef>
                <a:spcPts val="1224"/>
              </a:spcBef>
              <a:buClr>
                <a:schemeClr val="tx1"/>
              </a:buClr>
              <a:buFont typeface="Wingdings" panose="05000000000000000000" pitchFamily="2" charset="2"/>
              <a:buNone/>
              <a:defRPr sz="2800" b="0">
                <a:latin typeface="Lufga" panose="00000500000000000000" pitchFamily="50" charset="0"/>
                <a:cs typeface="Segoe UI" panose="020B0502040204020203" pitchFamily="34" charset="0"/>
              </a:defRPr>
            </a:lvl1pPr>
            <a:lvl2pPr marL="255588" indent="0">
              <a:buFont typeface="Wingdings" panose="05000000000000000000" pitchFamily="2" charset="2"/>
              <a:buNone/>
              <a:defRPr sz="2000" b="0">
                <a:latin typeface="Lufga" panose="00000500000000000000" pitchFamily="50" charset="0"/>
              </a:defRPr>
            </a:lvl2pPr>
            <a:lvl3pPr marL="450850" indent="0">
              <a:buFont typeface="Wingdings" panose="05000000000000000000" pitchFamily="2" charset="2"/>
              <a:buNone/>
              <a:tabLst/>
              <a:defRPr sz="1600" b="0">
                <a:latin typeface="Lufga" panose="00000500000000000000" pitchFamily="50" charset="0"/>
              </a:defRPr>
            </a:lvl3pPr>
            <a:lvl4pPr marL="652462" indent="0">
              <a:buFont typeface="Wingdings" panose="05000000000000000000" pitchFamily="2" charset="2"/>
              <a:buNone/>
              <a:defRPr sz="1400" b="0">
                <a:latin typeface="Lufga" panose="00000500000000000000" pitchFamily="50" charset="0"/>
              </a:defRPr>
            </a:lvl4pPr>
            <a:lvl5pPr marL="854075" indent="0">
              <a:buFont typeface="Wingdings" panose="05000000000000000000" pitchFamily="2" charset="2"/>
              <a:buNone/>
              <a:tabLst/>
              <a:defRPr sz="1400" b="0">
                <a:latin typeface="Lufga" panose="00000500000000000000" pitchFamily="50"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 Placeholder 3">
            <a:extLst>
              <a:ext uri="{FF2B5EF4-FFF2-40B4-BE49-F238E27FC236}">
                <a16:creationId xmlns:a16="http://schemas.microsoft.com/office/drawing/2014/main" id="{8E9CDCB4-03E1-4763-B83E-A1334BCDB0C0}"/>
              </a:ext>
            </a:extLst>
          </p:cNvPr>
          <p:cNvSpPr>
            <a:spLocks noGrp="1"/>
          </p:cNvSpPr>
          <p:nvPr>
            <p:ph type="body" sz="quarter" idx="12"/>
          </p:nvPr>
        </p:nvSpPr>
        <p:spPr>
          <a:xfrm>
            <a:off x="6397171" y="1993900"/>
            <a:ext cx="5212080" cy="2135969"/>
          </a:xfrm>
          <a:prstGeom prst="rect">
            <a:avLst/>
          </a:prstGeom>
        </p:spPr>
        <p:txBody>
          <a:bodyPr wrap="square">
            <a:spAutoFit/>
          </a:bodyPr>
          <a:lstStyle>
            <a:lvl1pPr marL="0" indent="0">
              <a:spcBef>
                <a:spcPts val="1224"/>
              </a:spcBef>
              <a:buClr>
                <a:schemeClr val="tx1"/>
              </a:buClr>
              <a:buFont typeface="Wingdings" panose="05000000000000000000" pitchFamily="2" charset="2"/>
              <a:buNone/>
              <a:defRPr sz="2800" b="0">
                <a:latin typeface="Lufga" panose="00000500000000000000" pitchFamily="50" charset="0"/>
                <a:cs typeface="Segoe UI" panose="020B0502040204020203" pitchFamily="34" charset="0"/>
              </a:defRPr>
            </a:lvl1pPr>
            <a:lvl2pPr marL="255588" indent="0">
              <a:buFont typeface="Wingdings" panose="05000000000000000000" pitchFamily="2" charset="2"/>
              <a:buNone/>
              <a:defRPr sz="2000" b="0">
                <a:latin typeface="Lufga" panose="00000500000000000000" pitchFamily="50" charset="0"/>
              </a:defRPr>
            </a:lvl2pPr>
            <a:lvl3pPr marL="450850" indent="0">
              <a:buFont typeface="Wingdings" panose="05000000000000000000" pitchFamily="2" charset="2"/>
              <a:buNone/>
              <a:tabLst/>
              <a:defRPr sz="1600" b="0">
                <a:latin typeface="Lufga" panose="00000500000000000000" pitchFamily="50" charset="0"/>
              </a:defRPr>
            </a:lvl3pPr>
            <a:lvl4pPr marL="652462" indent="0">
              <a:buFont typeface="Wingdings" panose="05000000000000000000" pitchFamily="2" charset="2"/>
              <a:buNone/>
              <a:defRPr sz="1400" b="0">
                <a:latin typeface="Lufga" panose="00000500000000000000" pitchFamily="50" charset="0"/>
              </a:defRPr>
            </a:lvl4pPr>
            <a:lvl5pPr marL="854075" indent="0">
              <a:buFont typeface="Wingdings" panose="05000000000000000000" pitchFamily="2" charset="2"/>
              <a:buNone/>
              <a:tabLst/>
              <a:defRPr sz="1400" b="0">
                <a:latin typeface="Lufga" panose="00000500000000000000" pitchFamily="50"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cxnSp>
        <p:nvCxnSpPr>
          <p:cNvPr id="5" name="Straight Connector 4">
            <a:extLst>
              <a:ext uri="{FF2B5EF4-FFF2-40B4-BE49-F238E27FC236}">
                <a16:creationId xmlns:a16="http://schemas.microsoft.com/office/drawing/2014/main" id="{05304ACA-B594-6547-9E7A-0E1773B3DE90}"/>
              </a:ext>
            </a:extLst>
          </p:cNvPr>
          <p:cNvCxnSpPr>
            <a:cxnSpLocks/>
          </p:cNvCxnSpPr>
          <p:nvPr userDrawn="1"/>
        </p:nvCxnSpPr>
        <p:spPr>
          <a:xfrm>
            <a:off x="6095650" y="1435100"/>
            <a:ext cx="0" cy="4508500"/>
          </a:xfrm>
          <a:prstGeom prst="line">
            <a:avLst/>
          </a:prstGeom>
          <a:ln>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7" name="Text Placeholder 6">
            <a:extLst>
              <a:ext uri="{FF2B5EF4-FFF2-40B4-BE49-F238E27FC236}">
                <a16:creationId xmlns:a16="http://schemas.microsoft.com/office/drawing/2014/main" id="{D4BAB684-9727-1945-B36A-1074A469E6C7}"/>
              </a:ext>
            </a:extLst>
          </p:cNvPr>
          <p:cNvSpPr>
            <a:spLocks noGrp="1"/>
          </p:cNvSpPr>
          <p:nvPr>
            <p:ph type="body" sz="quarter" idx="13" hasCustomPrompt="1"/>
          </p:nvPr>
        </p:nvSpPr>
        <p:spPr>
          <a:xfrm>
            <a:off x="584200" y="266700"/>
            <a:ext cx="11122025" cy="553998"/>
          </a:xfrm>
          <a:prstGeom prst="rect">
            <a:avLst/>
          </a:prstGeom>
        </p:spPr>
        <p:txBody>
          <a:bodyPr/>
          <a:lstStyle>
            <a:lvl1pPr marL="0" indent="0">
              <a:buNone/>
              <a:defRPr sz="3600">
                <a:latin typeface="Lufga" panose="00000500000000000000" pitchFamily="50" charset="0"/>
              </a:defRPr>
            </a:lvl1pPr>
          </a:lstStyle>
          <a:p>
            <a:pPr lvl="0"/>
            <a:r>
              <a:rPr lang="en-US"/>
              <a:t>Click to add a title</a:t>
            </a:r>
          </a:p>
        </p:txBody>
      </p:sp>
      <p:sp>
        <p:nvSpPr>
          <p:cNvPr id="15" name="Text Placeholder 14">
            <a:extLst>
              <a:ext uri="{FF2B5EF4-FFF2-40B4-BE49-F238E27FC236}">
                <a16:creationId xmlns:a16="http://schemas.microsoft.com/office/drawing/2014/main" id="{41D58060-15AC-4646-9CB1-50F0A8607E3F}"/>
              </a:ext>
            </a:extLst>
          </p:cNvPr>
          <p:cNvSpPr>
            <a:spLocks noGrp="1"/>
          </p:cNvSpPr>
          <p:nvPr>
            <p:ph type="body" sz="quarter" idx="14" hasCustomPrompt="1"/>
          </p:nvPr>
        </p:nvSpPr>
        <p:spPr>
          <a:xfrm>
            <a:off x="6397625" y="1332527"/>
            <a:ext cx="5211763" cy="492443"/>
          </a:xfrm>
          <a:prstGeom prst="rect">
            <a:avLst/>
          </a:prstGeom>
        </p:spPr>
        <p:txBody>
          <a:bodyPr/>
          <a:lstStyle>
            <a:lvl1pPr marL="0" indent="0">
              <a:buNone/>
              <a:defRPr sz="3200">
                <a:solidFill>
                  <a:schemeClr val="accent1"/>
                </a:solidFill>
                <a:latin typeface="Lufga" panose="00000500000000000000" pitchFamily="50" charset="0"/>
              </a:defRPr>
            </a:lvl1pPr>
          </a:lstStyle>
          <a:p>
            <a:pPr lvl="0"/>
            <a:r>
              <a:rPr lang="en-US"/>
              <a:t>Click to add a title</a:t>
            </a:r>
          </a:p>
        </p:txBody>
      </p:sp>
    </p:spTree>
    <p:extLst>
      <p:ext uri="{BB962C8B-B14F-4D97-AF65-F5344CB8AC3E}">
        <p14:creationId xmlns:p14="http://schemas.microsoft.com/office/powerpoint/2010/main" val="2192018982"/>
      </p:ext>
    </p:extLst>
  </p:cSld>
  <p:clrMapOvr>
    <a:masterClrMapping/>
  </p:clrMapOvr>
  <p:transition>
    <p:fade/>
  </p:transition>
  <p:extLst>
    <p:ext uri="{DCECCB84-F9BA-43D5-87BE-67443E8EF086}">
      <p15:sldGuideLst xmlns:p15="http://schemas.microsoft.com/office/powerpoint/2012/main">
        <p15:guide id="1" orient="horz" pos="288" userDrawn="1">
          <p15:clr>
            <a:srgbClr val="5ACBF0"/>
          </p15:clr>
        </p15:guide>
        <p15:guide id="2" orient="horz" pos="1272" userDrawn="1">
          <p15:clr>
            <a:srgbClr val="5ACBF0"/>
          </p15:clr>
        </p15:guide>
        <p15:guide id="3" orient="horz" pos="904" userDrawn="1">
          <p15:clr>
            <a:srgbClr val="5ACBF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Speaker presentation 2b">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21536" name="CorelDRAW" r:id="rId4" imgW="11950428" imgH="3481884" progId="CorelDraw.Graphic.22">
                  <p:embed/>
                </p:oleObj>
              </mc:Choice>
              <mc:Fallback>
                <p:oleObj name="CorelDRAW" r:id="rId4" imgW="11950428" imgH="3481884" progId="CorelDraw.Graphic.22">
                  <p:embed/>
                  <p:pic>
                    <p:nvPicPr>
                      <p:cNvPr id="3" name="Objeto 2">
                        <a:extLst>
                          <a:ext uri="{FF2B5EF4-FFF2-40B4-BE49-F238E27FC236}">
                            <a16:creationId xmlns:a16="http://schemas.microsoft.com/office/drawing/2014/main" id="{F6B252F9-C8D1-48A4-AE44-8F9B09B43338}"/>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4B582B7D-895C-4A9C-8344-1CB7FFE79E9A}"/>
              </a:ext>
            </a:extLst>
          </p:cNvPr>
          <p:cNvSpPr>
            <a:spLocks noGrp="1"/>
          </p:cNvSpPr>
          <p:nvPr>
            <p:ph type="title" hasCustomPrompt="1"/>
          </p:nvPr>
        </p:nvSpPr>
        <p:spPr>
          <a:xfrm>
            <a:off x="760730" y="31808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Presentation title </a:t>
            </a:r>
          </a:p>
        </p:txBody>
      </p:sp>
      <p:sp>
        <p:nvSpPr>
          <p:cNvPr id="6" name="Text Placeholder 4">
            <a:extLst>
              <a:ext uri="{FF2B5EF4-FFF2-40B4-BE49-F238E27FC236}">
                <a16:creationId xmlns:a16="http://schemas.microsoft.com/office/drawing/2014/main" id="{D8D84174-A8EC-4C19-9B13-3825553E0681}"/>
              </a:ext>
            </a:extLst>
          </p:cNvPr>
          <p:cNvSpPr>
            <a:spLocks noGrp="1"/>
          </p:cNvSpPr>
          <p:nvPr>
            <p:ph type="body" sz="quarter" idx="12" hasCustomPrompt="1"/>
          </p:nvPr>
        </p:nvSpPr>
        <p:spPr>
          <a:xfrm>
            <a:off x="1455420" y="4221480"/>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name</a:t>
            </a:r>
          </a:p>
        </p:txBody>
      </p:sp>
      <p:sp>
        <p:nvSpPr>
          <p:cNvPr id="7" name="Text Placeholder 4">
            <a:extLst>
              <a:ext uri="{FF2B5EF4-FFF2-40B4-BE49-F238E27FC236}">
                <a16:creationId xmlns:a16="http://schemas.microsoft.com/office/drawing/2014/main" id="{D43FC632-B7E7-4776-B39E-7CB313111132}"/>
              </a:ext>
            </a:extLst>
          </p:cNvPr>
          <p:cNvSpPr>
            <a:spLocks noGrp="1"/>
          </p:cNvSpPr>
          <p:nvPr>
            <p:ph type="body" sz="quarter" idx="15" hasCustomPrompt="1"/>
          </p:nvPr>
        </p:nvSpPr>
        <p:spPr>
          <a:xfrm>
            <a:off x="1455416" y="4545138"/>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subtitle text</a:t>
            </a:r>
          </a:p>
        </p:txBody>
      </p:sp>
      <p:sp>
        <p:nvSpPr>
          <p:cNvPr id="8" name="Text Placeholder 4">
            <a:extLst>
              <a:ext uri="{FF2B5EF4-FFF2-40B4-BE49-F238E27FC236}">
                <a16:creationId xmlns:a16="http://schemas.microsoft.com/office/drawing/2014/main" id="{D73F53CF-459F-4D79-A418-69BC19BDE29D}"/>
              </a:ext>
            </a:extLst>
          </p:cNvPr>
          <p:cNvSpPr>
            <a:spLocks noGrp="1"/>
          </p:cNvSpPr>
          <p:nvPr>
            <p:ph type="body" sz="quarter" idx="16" hasCustomPrompt="1"/>
          </p:nvPr>
        </p:nvSpPr>
        <p:spPr>
          <a:xfrm>
            <a:off x="1455418" y="5245250"/>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two name</a:t>
            </a:r>
          </a:p>
        </p:txBody>
      </p:sp>
      <p:sp>
        <p:nvSpPr>
          <p:cNvPr id="9" name="Text Placeholder 4">
            <a:extLst>
              <a:ext uri="{FF2B5EF4-FFF2-40B4-BE49-F238E27FC236}">
                <a16:creationId xmlns:a16="http://schemas.microsoft.com/office/drawing/2014/main" id="{F9A5D919-B201-4061-AC81-928AEF249FFA}"/>
              </a:ext>
            </a:extLst>
          </p:cNvPr>
          <p:cNvSpPr>
            <a:spLocks noGrp="1"/>
          </p:cNvSpPr>
          <p:nvPr>
            <p:ph type="body" sz="quarter" idx="17" hasCustomPrompt="1"/>
          </p:nvPr>
        </p:nvSpPr>
        <p:spPr>
          <a:xfrm>
            <a:off x="1455416" y="5553027"/>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two subtitle text</a:t>
            </a:r>
          </a:p>
        </p:txBody>
      </p:sp>
      <p:sp>
        <p:nvSpPr>
          <p:cNvPr id="12" name="Elipse 11">
            <a:extLst>
              <a:ext uri="{FF2B5EF4-FFF2-40B4-BE49-F238E27FC236}">
                <a16:creationId xmlns:a16="http://schemas.microsoft.com/office/drawing/2014/main" id="{B9B1CD54-DA1B-4C6E-90CE-2AD6332B6727}"/>
              </a:ext>
            </a:extLst>
          </p:cNvPr>
          <p:cNvSpPr/>
          <p:nvPr userDrawn="1"/>
        </p:nvSpPr>
        <p:spPr bwMode="auto">
          <a:xfrm>
            <a:off x="632460" y="4186538"/>
            <a:ext cx="685437" cy="685437"/>
          </a:xfrm>
          <a:prstGeom prst="ellipse">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s-ES" sz="20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20" name="Imagen 19">
            <a:extLst>
              <a:ext uri="{FF2B5EF4-FFF2-40B4-BE49-F238E27FC236}">
                <a16:creationId xmlns:a16="http://schemas.microsoft.com/office/drawing/2014/main" id="{4D09D70D-2599-4AB3-AE6B-E8516F8D03EC}"/>
              </a:ext>
            </a:extLst>
          </p:cNvPr>
          <p:cNvPicPr>
            <a:picLocks noChangeAspect="1"/>
          </p:cNvPicPr>
          <p:nvPr userDrawn="1"/>
        </p:nvPicPr>
        <p:blipFill rotWithShape="1">
          <a:blip r:embed="rId6"/>
          <a:srcRect l="-652" t="111" r="652" b="-111"/>
          <a:stretch/>
        </p:blipFill>
        <p:spPr>
          <a:xfrm>
            <a:off x="599080" y="4148197"/>
            <a:ext cx="720000" cy="720000"/>
          </a:xfrm>
          <a:prstGeom prst="ellipse">
            <a:avLst/>
          </a:prstGeom>
          <a:ln w="12700" cap="rnd">
            <a:solidFill>
              <a:schemeClr val="bg1"/>
            </a:solidFill>
          </a:ln>
          <a:effectLst>
            <a:glow rad="12700">
              <a:schemeClr val="accent1">
                <a:alpha val="40000"/>
              </a:schemeClr>
            </a:glow>
          </a:effectLst>
        </p:spPr>
      </p:pic>
      <p:pic>
        <p:nvPicPr>
          <p:cNvPr id="21" name="Imagen 20">
            <a:extLst>
              <a:ext uri="{FF2B5EF4-FFF2-40B4-BE49-F238E27FC236}">
                <a16:creationId xmlns:a16="http://schemas.microsoft.com/office/drawing/2014/main" id="{A0494DED-822D-49B4-85F0-F74270C52F47}"/>
              </a:ext>
            </a:extLst>
          </p:cNvPr>
          <p:cNvPicPr>
            <a:picLocks noChangeAspect="1"/>
          </p:cNvPicPr>
          <p:nvPr userDrawn="1"/>
        </p:nvPicPr>
        <p:blipFill>
          <a:blip r:embed="rId7"/>
          <a:srcRect l="4624" r="4624"/>
          <a:stretch/>
        </p:blipFill>
        <p:spPr>
          <a:xfrm>
            <a:off x="599080" y="5145276"/>
            <a:ext cx="720000" cy="720000"/>
          </a:xfrm>
          <a:prstGeom prst="ellipse">
            <a:avLst/>
          </a:prstGeom>
          <a:ln w="12700" cap="rnd">
            <a:solidFill>
              <a:schemeClr val="bg1"/>
            </a:solidFill>
          </a:ln>
          <a:effectLst>
            <a:glow rad="12700">
              <a:schemeClr val="accent1">
                <a:alpha val="40000"/>
              </a:schemeClr>
            </a:glow>
          </a:effectLst>
        </p:spPr>
      </p:pic>
      <p:sp>
        <p:nvSpPr>
          <p:cNvPr id="22" name="Text Placeholder 4">
            <a:extLst>
              <a:ext uri="{FF2B5EF4-FFF2-40B4-BE49-F238E27FC236}">
                <a16:creationId xmlns:a16="http://schemas.microsoft.com/office/drawing/2014/main" id="{30DC3908-B215-4870-84DB-EF97BE8CBFE8}"/>
              </a:ext>
            </a:extLst>
          </p:cNvPr>
          <p:cNvSpPr txBox="1">
            <a:spLocks/>
          </p:cNvSpPr>
          <p:nvPr userDrawn="1"/>
        </p:nvSpPr>
        <p:spPr>
          <a:xfrm>
            <a:off x="2689860" y="2217478"/>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23" name="Objeto 22">
            <a:extLst>
              <a:ext uri="{FF2B5EF4-FFF2-40B4-BE49-F238E27FC236}">
                <a16:creationId xmlns:a16="http://schemas.microsoft.com/office/drawing/2014/main" id="{620C25E2-2233-43BC-904F-27049F389844}"/>
              </a:ext>
            </a:extLst>
          </p:cNvPr>
          <p:cNvGraphicFramePr>
            <a:graphicFrameLocks noChangeAspect="1"/>
          </p:cNvGraphicFramePr>
          <p:nvPr userDrawn="1">
            <p:extLst>
              <p:ext uri="{D42A27DB-BD31-4B8C-83A1-F6EECF244321}">
                <p14:modId xmlns:p14="http://schemas.microsoft.com/office/powerpoint/2010/main" val="2327643304"/>
              </p:ext>
            </p:extLst>
          </p:nvPr>
        </p:nvGraphicFramePr>
        <p:xfrm>
          <a:off x="760731" y="745883"/>
          <a:ext cx="5201920" cy="1624581"/>
        </p:xfrm>
        <a:graphic>
          <a:graphicData uri="http://schemas.openxmlformats.org/presentationml/2006/ole">
            <mc:AlternateContent xmlns:mc="http://schemas.openxmlformats.org/markup-compatibility/2006">
              <mc:Choice xmlns:v="urn:schemas-microsoft-com:vml" Requires="v">
                <p:oleObj spid="_x0000_s21537" name="CorelDRAW" r:id="rId8" imgW="7076880" imgH="2216160" progId="CorelDraw.Graphic.22">
                  <p:embed/>
                </p:oleObj>
              </mc:Choice>
              <mc:Fallback>
                <p:oleObj name="CorelDRAW" r:id="rId8" imgW="7076880" imgH="2216160" progId="CorelDraw.Graphic.22">
                  <p:embed/>
                  <p:pic>
                    <p:nvPicPr>
                      <p:cNvPr id="23" name="Objeto 22">
                        <a:extLst>
                          <a:ext uri="{FF2B5EF4-FFF2-40B4-BE49-F238E27FC236}">
                            <a16:creationId xmlns:a16="http://schemas.microsoft.com/office/drawing/2014/main" id="{620C25E2-2233-43BC-904F-27049F389844}"/>
                          </a:ext>
                        </a:extLst>
                      </p:cNvPr>
                      <p:cNvPicPr/>
                      <p:nvPr/>
                    </p:nvPicPr>
                    <p:blipFill>
                      <a:blip r:embed="rId9"/>
                      <a:stretch>
                        <a:fillRect/>
                      </a:stretch>
                    </p:blipFill>
                    <p:spPr>
                      <a:xfrm>
                        <a:off x="760731" y="745883"/>
                        <a:ext cx="5201920" cy="1624581"/>
                      </a:xfrm>
                      <a:prstGeom prst="rect">
                        <a:avLst/>
                      </a:prstGeom>
                    </p:spPr>
                  </p:pic>
                </p:oleObj>
              </mc:Fallback>
            </mc:AlternateContent>
          </a:graphicData>
        </a:graphic>
      </p:graphicFrame>
      <p:sp>
        <p:nvSpPr>
          <p:cNvPr id="24" name="Text Placeholder 4">
            <a:extLst>
              <a:ext uri="{FF2B5EF4-FFF2-40B4-BE49-F238E27FC236}">
                <a16:creationId xmlns:a16="http://schemas.microsoft.com/office/drawing/2014/main" id="{8A8CDC70-D732-4DB7-8695-A41BC6D4A95B}"/>
              </a:ext>
            </a:extLst>
          </p:cNvPr>
          <p:cNvSpPr txBox="1">
            <a:spLocks/>
          </p:cNvSpPr>
          <p:nvPr userDrawn="1"/>
        </p:nvSpPr>
        <p:spPr>
          <a:xfrm>
            <a:off x="5948953" y="6324923"/>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25" name="Objeto 24">
            <a:extLst>
              <a:ext uri="{FF2B5EF4-FFF2-40B4-BE49-F238E27FC236}">
                <a16:creationId xmlns:a16="http://schemas.microsoft.com/office/drawing/2014/main" id="{25B56E88-F47A-41E4-918E-52892AC7E0BA}"/>
              </a:ext>
            </a:extLst>
          </p:cNvPr>
          <p:cNvGraphicFramePr>
            <a:graphicFrameLocks noChangeAspect="1"/>
          </p:cNvGraphicFramePr>
          <p:nvPr userDrawn="1">
            <p:extLst>
              <p:ext uri="{D42A27DB-BD31-4B8C-83A1-F6EECF244321}">
                <p14:modId xmlns:p14="http://schemas.microsoft.com/office/powerpoint/2010/main" val="1183980352"/>
              </p:ext>
            </p:extLst>
          </p:nvPr>
        </p:nvGraphicFramePr>
        <p:xfrm>
          <a:off x="7565052" y="6281656"/>
          <a:ext cx="308626" cy="307777"/>
        </p:xfrm>
        <a:graphic>
          <a:graphicData uri="http://schemas.openxmlformats.org/presentationml/2006/ole">
            <mc:AlternateContent xmlns:mc="http://schemas.openxmlformats.org/markup-compatibility/2006">
              <mc:Choice xmlns:v="urn:schemas-microsoft-com:vml" Requires="v">
                <p:oleObj spid="_x0000_s21538" name="CorelDRAW" r:id="rId10" imgW="2885818" imgH="2878380" progId="CorelDraw.Graphic.22">
                  <p:embed/>
                </p:oleObj>
              </mc:Choice>
              <mc:Fallback>
                <p:oleObj name="CorelDRAW" r:id="rId10" imgW="2885818" imgH="2878380" progId="CorelDraw.Graphic.22">
                  <p:embed/>
                  <p:pic>
                    <p:nvPicPr>
                      <p:cNvPr id="25" name="Objeto 24">
                        <a:extLst>
                          <a:ext uri="{FF2B5EF4-FFF2-40B4-BE49-F238E27FC236}">
                            <a16:creationId xmlns:a16="http://schemas.microsoft.com/office/drawing/2014/main" id="{25B56E88-F47A-41E4-918E-52892AC7E0BA}"/>
                          </a:ext>
                        </a:extLst>
                      </p:cNvPr>
                      <p:cNvPicPr/>
                      <p:nvPr/>
                    </p:nvPicPr>
                    <p:blipFill>
                      <a:blip r:embed="rId11"/>
                      <a:stretch>
                        <a:fillRect/>
                      </a:stretch>
                    </p:blipFill>
                    <p:spPr>
                      <a:xfrm>
                        <a:off x="7565052" y="6281656"/>
                        <a:ext cx="308626" cy="307777"/>
                      </a:xfrm>
                      <a:prstGeom prst="rect">
                        <a:avLst/>
                      </a:prstGeom>
                    </p:spPr>
                  </p:pic>
                </p:oleObj>
              </mc:Fallback>
            </mc:AlternateContent>
          </a:graphicData>
        </a:graphic>
      </p:graphicFrame>
      <p:pic>
        <p:nvPicPr>
          <p:cNvPr id="27" name="Imagen 26">
            <a:extLst>
              <a:ext uri="{FF2B5EF4-FFF2-40B4-BE49-F238E27FC236}">
                <a16:creationId xmlns:a16="http://schemas.microsoft.com/office/drawing/2014/main" id="{FB324CA5-B85C-4823-92E5-85E4DA0B6463}"/>
              </a:ext>
            </a:extLst>
          </p:cNvPr>
          <p:cNvPicPr>
            <a:picLocks noChangeAspect="1"/>
          </p:cNvPicPr>
          <p:nvPr userDrawn="1"/>
        </p:nvPicPr>
        <p:blipFill>
          <a:blip r:embed="rId12"/>
          <a:stretch>
            <a:fillRect/>
          </a:stretch>
        </p:blipFill>
        <p:spPr>
          <a:xfrm>
            <a:off x="8427720" y="409104"/>
            <a:ext cx="3332953" cy="6039792"/>
          </a:xfrm>
          <a:prstGeom prst="rect">
            <a:avLst/>
          </a:prstGeom>
        </p:spPr>
      </p:pic>
    </p:spTree>
    <p:extLst>
      <p:ext uri="{BB962C8B-B14F-4D97-AF65-F5344CB8AC3E}">
        <p14:creationId xmlns:p14="http://schemas.microsoft.com/office/powerpoint/2010/main" val="381912575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27"/>
                                        </p:tgtEl>
                                        <p:attrNameLst>
                                          <p:attrName>style.visibility</p:attrName>
                                        </p:attrNameLst>
                                      </p:cBhvr>
                                      <p:to>
                                        <p:strVal val="visible"/>
                                      </p:to>
                                    </p:set>
                                    <p:animEffect transition="in" filter="fade">
                                      <p:cBhvr>
                                        <p:cTn id="7" dur="500"/>
                                        <p:tgtEl>
                                          <p:spTgt spid="27"/>
                                        </p:tgtEl>
                                      </p:cBhvr>
                                    </p:animEffect>
                                  </p:childTnLst>
                                </p:cTn>
                              </p:par>
                              <p:par>
                                <p:cTn id="8" presetID="26" presetClass="emph" presetSubtype="0" fill="hold" nodeType="withEffect">
                                  <p:stCondLst>
                                    <p:cond delay="0"/>
                                  </p:stCondLst>
                                  <p:childTnLst>
                                    <p:animEffect transition="out" filter="fade">
                                      <p:cBhvr>
                                        <p:cTn id="9" dur="500" tmFilter="0, 0; .2, .5; .8, .5; 1, 0"/>
                                        <p:tgtEl>
                                          <p:spTgt spid="23"/>
                                        </p:tgtEl>
                                      </p:cBhvr>
                                    </p:animEffect>
                                    <p:animScale>
                                      <p:cBhvr>
                                        <p:cTn id="10" dur="250" autoRev="1" fill="hold"/>
                                        <p:tgtEl>
                                          <p:spTgt spid="23"/>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Sponsors">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4B582B7D-895C-4A9C-8344-1CB7FFE79E9A}"/>
              </a:ext>
            </a:extLst>
          </p:cNvPr>
          <p:cNvSpPr>
            <a:spLocks noGrp="1"/>
          </p:cNvSpPr>
          <p:nvPr>
            <p:ph type="title" hasCustomPrompt="1"/>
          </p:nvPr>
        </p:nvSpPr>
        <p:spPr>
          <a:xfrm>
            <a:off x="1036320" y="2273491"/>
            <a:ext cx="10190480" cy="430887"/>
          </a:xfrm>
          <a:prstGeom prst="rect">
            <a:avLst/>
          </a:prstGeom>
          <a:noFill/>
        </p:spPr>
        <p:txBody>
          <a:bodyPr wrap="square" lIns="0" tIns="0" rIns="0" bIns="0" anchor="b" anchorCtr="0">
            <a:spAutoFit/>
          </a:bodyPr>
          <a:lstStyle>
            <a:lvl1pPr algn="ctr">
              <a:defRPr sz="2800" b="1" spc="-50" baseline="0">
                <a:solidFill>
                  <a:schemeClr val="bg1"/>
                </a:solidFill>
                <a:latin typeface="Lufga" panose="00000500000000000000" pitchFamily="50" charset="0"/>
                <a:cs typeface="Segoe UI" panose="020B0502040204020203" pitchFamily="34" charset="0"/>
              </a:defRPr>
            </a:lvl1pPr>
          </a:lstStyle>
          <a:p>
            <a:r>
              <a:rPr lang="en-US" dirty="0"/>
              <a:t>Sponsors</a:t>
            </a:r>
          </a:p>
        </p:txBody>
      </p:sp>
      <p:sp>
        <p:nvSpPr>
          <p:cNvPr id="22" name="Text Placeholder 4">
            <a:extLst>
              <a:ext uri="{FF2B5EF4-FFF2-40B4-BE49-F238E27FC236}">
                <a16:creationId xmlns:a16="http://schemas.microsoft.com/office/drawing/2014/main" id="{30DC3908-B215-4870-84DB-EF97BE8CBFE8}"/>
              </a:ext>
            </a:extLst>
          </p:cNvPr>
          <p:cNvSpPr txBox="1">
            <a:spLocks/>
          </p:cNvSpPr>
          <p:nvPr userDrawn="1"/>
        </p:nvSpPr>
        <p:spPr>
          <a:xfrm>
            <a:off x="1771510" y="1921222"/>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23" name="Objeto 22">
            <a:extLst>
              <a:ext uri="{FF2B5EF4-FFF2-40B4-BE49-F238E27FC236}">
                <a16:creationId xmlns:a16="http://schemas.microsoft.com/office/drawing/2014/main" id="{620C25E2-2233-43BC-904F-27049F389844}"/>
              </a:ext>
            </a:extLst>
          </p:cNvPr>
          <p:cNvGraphicFramePr>
            <a:graphicFrameLocks noChangeAspect="1"/>
          </p:cNvGraphicFramePr>
          <p:nvPr userDrawn="1">
            <p:extLst>
              <p:ext uri="{D42A27DB-BD31-4B8C-83A1-F6EECF244321}">
                <p14:modId xmlns:p14="http://schemas.microsoft.com/office/powerpoint/2010/main" val="4765875"/>
              </p:ext>
            </p:extLst>
          </p:nvPr>
        </p:nvGraphicFramePr>
        <p:xfrm>
          <a:off x="760731" y="745884"/>
          <a:ext cx="4166869" cy="1301330"/>
        </p:xfrm>
        <a:graphic>
          <a:graphicData uri="http://schemas.openxmlformats.org/presentationml/2006/ole">
            <mc:AlternateContent xmlns:mc="http://schemas.openxmlformats.org/markup-compatibility/2006">
              <mc:Choice xmlns:v="urn:schemas-microsoft-com:vml" Requires="v">
                <p:oleObj spid="_x0000_s22542" name="CorelDRAW" r:id="rId4" imgW="7076880" imgH="2216160" progId="CorelDraw.Graphic.22">
                  <p:embed/>
                </p:oleObj>
              </mc:Choice>
              <mc:Fallback>
                <p:oleObj name="CorelDRAW" r:id="rId4" imgW="7076880" imgH="2216160" progId="CorelDraw.Graphic.22">
                  <p:embed/>
                  <p:pic>
                    <p:nvPicPr>
                      <p:cNvPr id="23" name="Objeto 22">
                        <a:extLst>
                          <a:ext uri="{FF2B5EF4-FFF2-40B4-BE49-F238E27FC236}">
                            <a16:creationId xmlns:a16="http://schemas.microsoft.com/office/drawing/2014/main" id="{620C25E2-2233-43BC-904F-27049F389844}"/>
                          </a:ext>
                        </a:extLst>
                      </p:cNvPr>
                      <p:cNvPicPr/>
                      <p:nvPr/>
                    </p:nvPicPr>
                    <p:blipFill>
                      <a:blip r:embed="rId5"/>
                      <a:stretch>
                        <a:fillRect/>
                      </a:stretch>
                    </p:blipFill>
                    <p:spPr>
                      <a:xfrm>
                        <a:off x="760731" y="745884"/>
                        <a:ext cx="4166869" cy="1301330"/>
                      </a:xfrm>
                      <a:prstGeom prst="rect">
                        <a:avLst/>
                      </a:prstGeom>
                    </p:spPr>
                  </p:pic>
                </p:oleObj>
              </mc:Fallback>
            </mc:AlternateContent>
          </a:graphicData>
        </a:graphic>
      </p:graphicFrame>
      <p:pic>
        <p:nvPicPr>
          <p:cNvPr id="27" name="Imagen 26">
            <a:extLst>
              <a:ext uri="{FF2B5EF4-FFF2-40B4-BE49-F238E27FC236}">
                <a16:creationId xmlns:a16="http://schemas.microsoft.com/office/drawing/2014/main" id="{FB324CA5-B85C-4823-92E5-85E4DA0B6463}"/>
              </a:ext>
            </a:extLst>
          </p:cNvPr>
          <p:cNvPicPr>
            <a:picLocks noChangeAspect="1"/>
          </p:cNvPicPr>
          <p:nvPr userDrawn="1"/>
        </p:nvPicPr>
        <p:blipFill>
          <a:blip r:embed="rId6"/>
          <a:stretch>
            <a:fillRect/>
          </a:stretch>
        </p:blipFill>
        <p:spPr>
          <a:xfrm>
            <a:off x="8427720" y="409104"/>
            <a:ext cx="3332953" cy="6039792"/>
          </a:xfrm>
          <a:prstGeom prst="rect">
            <a:avLst/>
          </a:prstGeom>
        </p:spPr>
      </p:pic>
      <p:sp>
        <p:nvSpPr>
          <p:cNvPr id="47" name="Rectángulo: esquinas redondeadas 46">
            <a:extLst>
              <a:ext uri="{FF2B5EF4-FFF2-40B4-BE49-F238E27FC236}">
                <a16:creationId xmlns:a16="http://schemas.microsoft.com/office/drawing/2014/main" id="{5CD8DFBB-4FF2-472E-87BC-8A45F01A1D21}"/>
              </a:ext>
            </a:extLst>
          </p:cNvPr>
          <p:cNvSpPr/>
          <p:nvPr userDrawn="1"/>
        </p:nvSpPr>
        <p:spPr bwMode="auto">
          <a:xfrm>
            <a:off x="713206" y="2848982"/>
            <a:ext cx="10760044" cy="5402580"/>
          </a:xfrm>
          <a:prstGeom prst="roundRect">
            <a:avLst>
              <a:gd name="adj" fmla="val 6794"/>
            </a:avLst>
          </a:prstGeom>
          <a:solidFill>
            <a:schemeClr val="bg1"/>
          </a:solidFill>
          <a:ln>
            <a:noFill/>
            <a:headEnd type="none" w="med" len="med"/>
            <a:tailEnd type="none" w="med" len="med"/>
          </a:ln>
          <a:effectLst>
            <a:outerShdw blurRad="50800" dist="38100" dir="5400000" sx="101000" sy="101000" algn="t"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s-ES" sz="20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48" name="Imagen 47">
            <a:extLst>
              <a:ext uri="{FF2B5EF4-FFF2-40B4-BE49-F238E27FC236}">
                <a16:creationId xmlns:a16="http://schemas.microsoft.com/office/drawing/2014/main" id="{5C169C56-FC44-4957-8B75-5B64A8BAE392}"/>
              </a:ext>
            </a:extLst>
          </p:cNvPr>
          <p:cNvPicPr>
            <a:picLocks noChangeAspect="1"/>
          </p:cNvPicPr>
          <p:nvPr userDrawn="1"/>
        </p:nvPicPr>
        <p:blipFill>
          <a:blip r:embed="rId7"/>
          <a:stretch>
            <a:fillRect/>
          </a:stretch>
        </p:blipFill>
        <p:spPr>
          <a:xfrm>
            <a:off x="7815408" y="3313852"/>
            <a:ext cx="3299139" cy="1015120"/>
          </a:xfrm>
          <a:prstGeom prst="rect">
            <a:avLst/>
          </a:prstGeom>
        </p:spPr>
      </p:pic>
      <p:pic>
        <p:nvPicPr>
          <p:cNvPr id="49" name="Imagen 48">
            <a:extLst>
              <a:ext uri="{FF2B5EF4-FFF2-40B4-BE49-F238E27FC236}">
                <a16:creationId xmlns:a16="http://schemas.microsoft.com/office/drawing/2014/main" id="{CC3EEBF4-1D30-4049-9432-DFBC23E464DC}"/>
              </a:ext>
            </a:extLst>
          </p:cNvPr>
          <p:cNvPicPr>
            <a:picLocks noChangeAspect="1"/>
          </p:cNvPicPr>
          <p:nvPr userDrawn="1"/>
        </p:nvPicPr>
        <p:blipFill>
          <a:blip r:embed="rId8"/>
          <a:stretch>
            <a:fillRect/>
          </a:stretch>
        </p:blipFill>
        <p:spPr>
          <a:xfrm>
            <a:off x="2284462" y="5677762"/>
            <a:ext cx="3808766" cy="995991"/>
          </a:xfrm>
          <a:prstGeom prst="rect">
            <a:avLst/>
          </a:prstGeom>
        </p:spPr>
      </p:pic>
      <p:pic>
        <p:nvPicPr>
          <p:cNvPr id="50" name="Imagen 49">
            <a:extLst>
              <a:ext uri="{FF2B5EF4-FFF2-40B4-BE49-F238E27FC236}">
                <a16:creationId xmlns:a16="http://schemas.microsoft.com/office/drawing/2014/main" id="{D4294D5C-5B91-4088-B880-7C24B6B4CDF7}"/>
              </a:ext>
            </a:extLst>
          </p:cNvPr>
          <p:cNvPicPr>
            <a:picLocks noChangeAspect="1"/>
          </p:cNvPicPr>
          <p:nvPr userDrawn="1"/>
        </p:nvPicPr>
        <p:blipFill>
          <a:blip r:embed="rId9"/>
          <a:stretch>
            <a:fillRect/>
          </a:stretch>
        </p:blipFill>
        <p:spPr>
          <a:xfrm>
            <a:off x="8273764" y="4366133"/>
            <a:ext cx="2565155" cy="950057"/>
          </a:xfrm>
          <a:prstGeom prst="rect">
            <a:avLst/>
          </a:prstGeom>
        </p:spPr>
      </p:pic>
      <p:pic>
        <p:nvPicPr>
          <p:cNvPr id="51" name="Imagen 50">
            <a:extLst>
              <a:ext uri="{FF2B5EF4-FFF2-40B4-BE49-F238E27FC236}">
                <a16:creationId xmlns:a16="http://schemas.microsoft.com/office/drawing/2014/main" id="{C4972608-EEB4-4F9B-B9BA-FFA98E52E27A}"/>
              </a:ext>
            </a:extLst>
          </p:cNvPr>
          <p:cNvPicPr>
            <a:picLocks noChangeAspect="1"/>
          </p:cNvPicPr>
          <p:nvPr userDrawn="1"/>
        </p:nvPicPr>
        <p:blipFill>
          <a:blip r:embed="rId10"/>
          <a:stretch>
            <a:fillRect/>
          </a:stretch>
        </p:blipFill>
        <p:spPr>
          <a:xfrm>
            <a:off x="5075478" y="3228929"/>
            <a:ext cx="2743912" cy="846753"/>
          </a:xfrm>
          <a:prstGeom prst="rect">
            <a:avLst/>
          </a:prstGeom>
        </p:spPr>
      </p:pic>
      <p:pic>
        <p:nvPicPr>
          <p:cNvPr id="52" name="Imagen 51">
            <a:extLst>
              <a:ext uri="{FF2B5EF4-FFF2-40B4-BE49-F238E27FC236}">
                <a16:creationId xmlns:a16="http://schemas.microsoft.com/office/drawing/2014/main" id="{FAAC0887-D941-4B2E-B366-F7E008BBB86A}"/>
              </a:ext>
            </a:extLst>
          </p:cNvPr>
          <p:cNvPicPr>
            <a:picLocks noChangeAspect="1"/>
          </p:cNvPicPr>
          <p:nvPr userDrawn="1"/>
        </p:nvPicPr>
        <p:blipFill>
          <a:blip r:embed="rId11"/>
          <a:stretch>
            <a:fillRect/>
          </a:stretch>
        </p:blipFill>
        <p:spPr>
          <a:xfrm>
            <a:off x="1382020" y="3271431"/>
            <a:ext cx="2964216" cy="912066"/>
          </a:xfrm>
          <a:prstGeom prst="rect">
            <a:avLst/>
          </a:prstGeom>
        </p:spPr>
      </p:pic>
      <p:pic>
        <p:nvPicPr>
          <p:cNvPr id="53" name="Imagen 52">
            <a:extLst>
              <a:ext uri="{FF2B5EF4-FFF2-40B4-BE49-F238E27FC236}">
                <a16:creationId xmlns:a16="http://schemas.microsoft.com/office/drawing/2014/main" id="{D030CF2C-68F1-4B63-927A-DB1ECF427586}"/>
              </a:ext>
            </a:extLst>
          </p:cNvPr>
          <p:cNvPicPr>
            <a:picLocks noChangeAspect="1"/>
          </p:cNvPicPr>
          <p:nvPr userDrawn="1"/>
        </p:nvPicPr>
        <p:blipFill>
          <a:blip r:embed="rId12"/>
          <a:stretch>
            <a:fillRect/>
          </a:stretch>
        </p:blipFill>
        <p:spPr>
          <a:xfrm>
            <a:off x="1868667" y="4366133"/>
            <a:ext cx="2416081" cy="995991"/>
          </a:xfrm>
          <a:prstGeom prst="rect">
            <a:avLst/>
          </a:prstGeom>
        </p:spPr>
      </p:pic>
      <p:pic>
        <p:nvPicPr>
          <p:cNvPr id="54" name="Imagen 53">
            <a:extLst>
              <a:ext uri="{FF2B5EF4-FFF2-40B4-BE49-F238E27FC236}">
                <a16:creationId xmlns:a16="http://schemas.microsoft.com/office/drawing/2014/main" id="{97EDE767-1AF3-48A4-9267-91A66F6E77E0}"/>
              </a:ext>
            </a:extLst>
          </p:cNvPr>
          <p:cNvPicPr>
            <a:picLocks noChangeAspect="1"/>
          </p:cNvPicPr>
          <p:nvPr userDrawn="1"/>
        </p:nvPicPr>
        <p:blipFill>
          <a:blip r:embed="rId13"/>
          <a:stretch>
            <a:fillRect/>
          </a:stretch>
        </p:blipFill>
        <p:spPr>
          <a:xfrm>
            <a:off x="6843353" y="5805577"/>
            <a:ext cx="1941271" cy="676821"/>
          </a:xfrm>
          <a:prstGeom prst="rect">
            <a:avLst/>
          </a:prstGeom>
        </p:spPr>
      </p:pic>
      <p:pic>
        <p:nvPicPr>
          <p:cNvPr id="55" name="Imagen 54">
            <a:extLst>
              <a:ext uri="{FF2B5EF4-FFF2-40B4-BE49-F238E27FC236}">
                <a16:creationId xmlns:a16="http://schemas.microsoft.com/office/drawing/2014/main" id="{EA5B38EA-C795-4094-A660-C2496BEE0795}"/>
              </a:ext>
            </a:extLst>
          </p:cNvPr>
          <p:cNvPicPr>
            <a:picLocks noChangeAspect="1"/>
          </p:cNvPicPr>
          <p:nvPr userDrawn="1"/>
        </p:nvPicPr>
        <p:blipFill>
          <a:blip r:embed="rId14"/>
          <a:stretch>
            <a:fillRect/>
          </a:stretch>
        </p:blipFill>
        <p:spPr>
          <a:xfrm>
            <a:off x="4903320" y="4328972"/>
            <a:ext cx="2768315" cy="1185294"/>
          </a:xfrm>
          <a:prstGeom prst="rect">
            <a:avLst/>
          </a:prstGeom>
        </p:spPr>
      </p:pic>
    </p:spTree>
    <p:extLst>
      <p:ext uri="{BB962C8B-B14F-4D97-AF65-F5344CB8AC3E}">
        <p14:creationId xmlns:p14="http://schemas.microsoft.com/office/powerpoint/2010/main" val="17823050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afterEffect">
                                  <p:stCondLst>
                                    <p:cond delay="0"/>
                                  </p:stCondLst>
                                  <p:childTnLst>
                                    <p:set>
                                      <p:cBhvr>
                                        <p:cTn id="6" dur="1" fill="hold">
                                          <p:stCondLst>
                                            <p:cond delay="0"/>
                                          </p:stCondLst>
                                        </p:cTn>
                                        <p:tgtEl>
                                          <p:spTgt spid="47"/>
                                        </p:tgtEl>
                                        <p:attrNameLst>
                                          <p:attrName>style.visibility</p:attrName>
                                        </p:attrNameLst>
                                      </p:cBhvr>
                                      <p:to>
                                        <p:strVal val="visible"/>
                                      </p:to>
                                    </p:set>
                                    <p:anim calcmode="lin" valueType="num">
                                      <p:cBhvr additive="base">
                                        <p:cTn id="7" dur="500" fill="hold"/>
                                        <p:tgtEl>
                                          <p:spTgt spid="47"/>
                                        </p:tgtEl>
                                        <p:attrNameLst>
                                          <p:attrName>ppt_x</p:attrName>
                                        </p:attrNameLst>
                                      </p:cBhvr>
                                      <p:tavLst>
                                        <p:tav tm="0">
                                          <p:val>
                                            <p:strVal val="#ppt_x"/>
                                          </p:val>
                                        </p:tav>
                                        <p:tav tm="100000">
                                          <p:val>
                                            <p:strVal val="#ppt_x"/>
                                          </p:val>
                                        </p:tav>
                                      </p:tavLst>
                                    </p:anim>
                                    <p:anim calcmode="lin" valueType="num">
                                      <p:cBhvr additive="base">
                                        <p:cTn id="8" dur="500" fill="hold"/>
                                        <p:tgtEl>
                                          <p:spTgt spid="47"/>
                                        </p:tgtEl>
                                        <p:attrNameLst>
                                          <p:attrName>ppt_y</p:attrName>
                                        </p:attrNameLst>
                                      </p:cBhvr>
                                      <p:tavLst>
                                        <p:tav tm="0">
                                          <p:val>
                                            <p:strVal val="1+#ppt_h/2"/>
                                          </p:val>
                                        </p:tav>
                                        <p:tav tm="100000">
                                          <p:val>
                                            <p:strVal val="#ppt_y"/>
                                          </p:val>
                                        </p:tav>
                                      </p:tavLst>
                                    </p:anim>
                                  </p:childTnLst>
                                </p:cTn>
                              </p:par>
                            </p:childTnLst>
                          </p:cTn>
                        </p:par>
                        <p:par>
                          <p:cTn id="9" fill="hold">
                            <p:stCondLst>
                              <p:cond delay="500"/>
                            </p:stCondLst>
                            <p:childTnLst>
                              <p:par>
                                <p:cTn id="10" presetID="2" presetClass="entr" presetSubtype="4" fill="hold" grpId="0" nodeType="afterEffect">
                                  <p:stCondLst>
                                    <p:cond delay="0"/>
                                  </p:stCondLst>
                                  <p:childTnLst>
                                    <p:set>
                                      <p:cBhvr>
                                        <p:cTn id="11" dur="1" fill="hold">
                                          <p:stCondLst>
                                            <p:cond delay="0"/>
                                          </p:stCondLst>
                                        </p:cTn>
                                        <p:tgtEl>
                                          <p:spTgt spid="5"/>
                                        </p:tgtEl>
                                        <p:attrNameLst>
                                          <p:attrName>style.visibility</p:attrName>
                                        </p:attrNameLst>
                                      </p:cBhvr>
                                      <p:to>
                                        <p:strVal val="visible"/>
                                      </p:to>
                                    </p:set>
                                    <p:anim calcmode="lin" valueType="num">
                                      <p:cBhvr additive="base">
                                        <p:cTn id="12" dur="500" fill="hold"/>
                                        <p:tgtEl>
                                          <p:spTgt spid="5"/>
                                        </p:tgtEl>
                                        <p:attrNameLst>
                                          <p:attrName>ppt_x</p:attrName>
                                        </p:attrNameLst>
                                      </p:cBhvr>
                                      <p:tavLst>
                                        <p:tav tm="0">
                                          <p:val>
                                            <p:strVal val="#ppt_x"/>
                                          </p:val>
                                        </p:tav>
                                        <p:tav tm="100000">
                                          <p:val>
                                            <p:strVal val="#ppt_x"/>
                                          </p:val>
                                        </p:tav>
                                      </p:tavLst>
                                    </p:anim>
                                    <p:anim calcmode="lin" valueType="num">
                                      <p:cBhvr additive="base">
                                        <p:cTn id="13" dur="500" fill="hold"/>
                                        <p:tgtEl>
                                          <p:spTgt spid="5"/>
                                        </p:tgtEl>
                                        <p:attrNameLst>
                                          <p:attrName>ppt_y</p:attrName>
                                        </p:attrNameLst>
                                      </p:cBhvr>
                                      <p:tavLst>
                                        <p:tav tm="0">
                                          <p:val>
                                            <p:strVal val="1+#ppt_h/2"/>
                                          </p:val>
                                        </p:tav>
                                        <p:tav tm="100000">
                                          <p:val>
                                            <p:strVal val="#ppt_y"/>
                                          </p:val>
                                        </p:tav>
                                      </p:tavLst>
                                    </p:anim>
                                  </p:childTnLst>
                                </p:cTn>
                              </p:par>
                            </p:childTnLst>
                          </p:cTn>
                        </p:par>
                        <p:par>
                          <p:cTn id="14" fill="hold">
                            <p:stCondLst>
                              <p:cond delay="1000"/>
                            </p:stCondLst>
                            <p:childTnLst>
                              <p:par>
                                <p:cTn id="15" presetID="10" presetClass="entr" presetSubtype="0" fill="hold" nodeType="afterEffect">
                                  <p:stCondLst>
                                    <p:cond delay="0"/>
                                  </p:stCondLst>
                                  <p:childTnLst>
                                    <p:set>
                                      <p:cBhvr>
                                        <p:cTn id="16" dur="1" fill="hold">
                                          <p:stCondLst>
                                            <p:cond delay="0"/>
                                          </p:stCondLst>
                                        </p:cTn>
                                        <p:tgtEl>
                                          <p:spTgt spid="52"/>
                                        </p:tgtEl>
                                        <p:attrNameLst>
                                          <p:attrName>style.visibility</p:attrName>
                                        </p:attrNameLst>
                                      </p:cBhvr>
                                      <p:to>
                                        <p:strVal val="visible"/>
                                      </p:to>
                                    </p:set>
                                    <p:animEffect transition="in" filter="fade">
                                      <p:cBhvr>
                                        <p:cTn id="17" dur="500"/>
                                        <p:tgtEl>
                                          <p:spTgt spid="52"/>
                                        </p:tgtEl>
                                      </p:cBhvr>
                                    </p:animEffect>
                                  </p:childTnLst>
                                </p:cTn>
                              </p:par>
                            </p:childTnLst>
                          </p:cTn>
                        </p:par>
                        <p:par>
                          <p:cTn id="18" fill="hold">
                            <p:stCondLst>
                              <p:cond delay="1500"/>
                            </p:stCondLst>
                            <p:childTnLst>
                              <p:par>
                                <p:cTn id="19" presetID="10" presetClass="entr" presetSubtype="0" fill="hold" nodeType="afterEffect">
                                  <p:stCondLst>
                                    <p:cond delay="0"/>
                                  </p:stCondLst>
                                  <p:childTnLst>
                                    <p:set>
                                      <p:cBhvr>
                                        <p:cTn id="20" dur="1" fill="hold">
                                          <p:stCondLst>
                                            <p:cond delay="0"/>
                                          </p:stCondLst>
                                        </p:cTn>
                                        <p:tgtEl>
                                          <p:spTgt spid="51"/>
                                        </p:tgtEl>
                                        <p:attrNameLst>
                                          <p:attrName>style.visibility</p:attrName>
                                        </p:attrNameLst>
                                      </p:cBhvr>
                                      <p:to>
                                        <p:strVal val="visible"/>
                                      </p:to>
                                    </p:set>
                                    <p:animEffect transition="in" filter="fade">
                                      <p:cBhvr>
                                        <p:cTn id="21" dur="500"/>
                                        <p:tgtEl>
                                          <p:spTgt spid="51"/>
                                        </p:tgtEl>
                                      </p:cBhvr>
                                    </p:animEffect>
                                  </p:childTnLst>
                                </p:cTn>
                              </p:par>
                            </p:childTnLst>
                          </p:cTn>
                        </p:par>
                        <p:par>
                          <p:cTn id="22" fill="hold">
                            <p:stCondLst>
                              <p:cond delay="2000"/>
                            </p:stCondLst>
                            <p:childTnLst>
                              <p:par>
                                <p:cTn id="23" presetID="10" presetClass="entr" presetSubtype="0" fill="hold" nodeType="afterEffect">
                                  <p:stCondLst>
                                    <p:cond delay="0"/>
                                  </p:stCondLst>
                                  <p:childTnLst>
                                    <p:set>
                                      <p:cBhvr>
                                        <p:cTn id="24" dur="1" fill="hold">
                                          <p:stCondLst>
                                            <p:cond delay="0"/>
                                          </p:stCondLst>
                                        </p:cTn>
                                        <p:tgtEl>
                                          <p:spTgt spid="48"/>
                                        </p:tgtEl>
                                        <p:attrNameLst>
                                          <p:attrName>style.visibility</p:attrName>
                                        </p:attrNameLst>
                                      </p:cBhvr>
                                      <p:to>
                                        <p:strVal val="visible"/>
                                      </p:to>
                                    </p:set>
                                    <p:animEffect transition="in" filter="fade">
                                      <p:cBhvr>
                                        <p:cTn id="25" dur="500"/>
                                        <p:tgtEl>
                                          <p:spTgt spid="48"/>
                                        </p:tgtEl>
                                      </p:cBhvr>
                                    </p:animEffect>
                                  </p:childTnLst>
                                </p:cTn>
                              </p:par>
                            </p:childTnLst>
                          </p:cTn>
                        </p:par>
                        <p:par>
                          <p:cTn id="26" fill="hold">
                            <p:stCondLst>
                              <p:cond delay="2500"/>
                            </p:stCondLst>
                            <p:childTnLst>
                              <p:par>
                                <p:cTn id="27" presetID="10" presetClass="entr" presetSubtype="0" fill="hold" nodeType="afterEffect">
                                  <p:stCondLst>
                                    <p:cond delay="0"/>
                                  </p:stCondLst>
                                  <p:childTnLst>
                                    <p:set>
                                      <p:cBhvr>
                                        <p:cTn id="28" dur="1" fill="hold">
                                          <p:stCondLst>
                                            <p:cond delay="0"/>
                                          </p:stCondLst>
                                        </p:cTn>
                                        <p:tgtEl>
                                          <p:spTgt spid="53"/>
                                        </p:tgtEl>
                                        <p:attrNameLst>
                                          <p:attrName>style.visibility</p:attrName>
                                        </p:attrNameLst>
                                      </p:cBhvr>
                                      <p:to>
                                        <p:strVal val="visible"/>
                                      </p:to>
                                    </p:set>
                                    <p:animEffect transition="in" filter="fade">
                                      <p:cBhvr>
                                        <p:cTn id="29" dur="500"/>
                                        <p:tgtEl>
                                          <p:spTgt spid="53"/>
                                        </p:tgtEl>
                                      </p:cBhvr>
                                    </p:animEffect>
                                  </p:childTnLst>
                                </p:cTn>
                              </p:par>
                            </p:childTnLst>
                          </p:cTn>
                        </p:par>
                        <p:par>
                          <p:cTn id="30" fill="hold">
                            <p:stCondLst>
                              <p:cond delay="3000"/>
                            </p:stCondLst>
                            <p:childTnLst>
                              <p:par>
                                <p:cTn id="31" presetID="10" presetClass="entr" presetSubtype="0" fill="hold" nodeType="afterEffect">
                                  <p:stCondLst>
                                    <p:cond delay="0"/>
                                  </p:stCondLst>
                                  <p:childTnLst>
                                    <p:set>
                                      <p:cBhvr>
                                        <p:cTn id="32" dur="1" fill="hold">
                                          <p:stCondLst>
                                            <p:cond delay="0"/>
                                          </p:stCondLst>
                                        </p:cTn>
                                        <p:tgtEl>
                                          <p:spTgt spid="55"/>
                                        </p:tgtEl>
                                        <p:attrNameLst>
                                          <p:attrName>style.visibility</p:attrName>
                                        </p:attrNameLst>
                                      </p:cBhvr>
                                      <p:to>
                                        <p:strVal val="visible"/>
                                      </p:to>
                                    </p:set>
                                    <p:animEffect transition="in" filter="fade">
                                      <p:cBhvr>
                                        <p:cTn id="33" dur="500"/>
                                        <p:tgtEl>
                                          <p:spTgt spid="55"/>
                                        </p:tgtEl>
                                      </p:cBhvr>
                                    </p:animEffect>
                                  </p:childTnLst>
                                </p:cTn>
                              </p:par>
                            </p:childTnLst>
                          </p:cTn>
                        </p:par>
                        <p:par>
                          <p:cTn id="34" fill="hold">
                            <p:stCondLst>
                              <p:cond delay="3500"/>
                            </p:stCondLst>
                            <p:childTnLst>
                              <p:par>
                                <p:cTn id="35" presetID="10" presetClass="entr" presetSubtype="0" fill="hold" nodeType="afterEffect">
                                  <p:stCondLst>
                                    <p:cond delay="0"/>
                                  </p:stCondLst>
                                  <p:childTnLst>
                                    <p:set>
                                      <p:cBhvr>
                                        <p:cTn id="36" dur="1" fill="hold">
                                          <p:stCondLst>
                                            <p:cond delay="0"/>
                                          </p:stCondLst>
                                        </p:cTn>
                                        <p:tgtEl>
                                          <p:spTgt spid="50"/>
                                        </p:tgtEl>
                                        <p:attrNameLst>
                                          <p:attrName>style.visibility</p:attrName>
                                        </p:attrNameLst>
                                      </p:cBhvr>
                                      <p:to>
                                        <p:strVal val="visible"/>
                                      </p:to>
                                    </p:set>
                                    <p:animEffect transition="in" filter="fade">
                                      <p:cBhvr>
                                        <p:cTn id="37" dur="500"/>
                                        <p:tgtEl>
                                          <p:spTgt spid="50"/>
                                        </p:tgtEl>
                                      </p:cBhvr>
                                    </p:animEffect>
                                  </p:childTnLst>
                                </p:cTn>
                              </p:par>
                            </p:childTnLst>
                          </p:cTn>
                        </p:par>
                        <p:par>
                          <p:cTn id="38" fill="hold">
                            <p:stCondLst>
                              <p:cond delay="4000"/>
                            </p:stCondLst>
                            <p:childTnLst>
                              <p:par>
                                <p:cTn id="39" presetID="10" presetClass="entr" presetSubtype="0" fill="hold" nodeType="afterEffect">
                                  <p:stCondLst>
                                    <p:cond delay="0"/>
                                  </p:stCondLst>
                                  <p:childTnLst>
                                    <p:set>
                                      <p:cBhvr>
                                        <p:cTn id="40" dur="1" fill="hold">
                                          <p:stCondLst>
                                            <p:cond delay="0"/>
                                          </p:stCondLst>
                                        </p:cTn>
                                        <p:tgtEl>
                                          <p:spTgt spid="49"/>
                                        </p:tgtEl>
                                        <p:attrNameLst>
                                          <p:attrName>style.visibility</p:attrName>
                                        </p:attrNameLst>
                                      </p:cBhvr>
                                      <p:to>
                                        <p:strVal val="visible"/>
                                      </p:to>
                                    </p:set>
                                    <p:animEffect transition="in" filter="fade">
                                      <p:cBhvr>
                                        <p:cTn id="41" dur="500"/>
                                        <p:tgtEl>
                                          <p:spTgt spid="49"/>
                                        </p:tgtEl>
                                      </p:cBhvr>
                                    </p:animEffect>
                                  </p:childTnLst>
                                </p:cTn>
                              </p:par>
                            </p:childTnLst>
                          </p:cTn>
                        </p:par>
                        <p:par>
                          <p:cTn id="42" fill="hold">
                            <p:stCondLst>
                              <p:cond delay="4500"/>
                            </p:stCondLst>
                            <p:childTnLst>
                              <p:par>
                                <p:cTn id="43" presetID="10" presetClass="entr" presetSubtype="0" fill="hold" nodeType="afterEffect">
                                  <p:stCondLst>
                                    <p:cond delay="0"/>
                                  </p:stCondLst>
                                  <p:childTnLst>
                                    <p:set>
                                      <p:cBhvr>
                                        <p:cTn id="44" dur="1" fill="hold">
                                          <p:stCondLst>
                                            <p:cond delay="0"/>
                                          </p:stCondLst>
                                        </p:cTn>
                                        <p:tgtEl>
                                          <p:spTgt spid="54"/>
                                        </p:tgtEl>
                                        <p:attrNameLst>
                                          <p:attrName>style.visibility</p:attrName>
                                        </p:attrNameLst>
                                      </p:cBhvr>
                                      <p:to>
                                        <p:strVal val="visible"/>
                                      </p:to>
                                    </p:set>
                                    <p:animEffect transition="in" filter="fade">
                                      <p:cBhvr>
                                        <p:cTn id="45" dur="500"/>
                                        <p:tgtEl>
                                          <p:spTgt spid="5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47" grpId="0" animBg="1"/>
    </p:bldLst>
  </p:timing>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Section Title 1">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18454" name="CorelDRAW" r:id="rId4" imgW="11950428" imgH="3481884" progId="CorelDraw.Graphic.22">
                  <p:embed/>
                </p:oleObj>
              </mc:Choice>
              <mc:Fallback>
                <p:oleObj name="CorelDRAW" r:id="rId4" imgW="11950428" imgH="3481884" progId="CorelDraw.Graphic.22">
                  <p:embed/>
                  <p:pic>
                    <p:nvPicPr>
                      <p:cNvPr id="3" name="Objeto 2">
                        <a:extLst>
                          <a:ext uri="{FF2B5EF4-FFF2-40B4-BE49-F238E27FC236}">
                            <a16:creationId xmlns:a16="http://schemas.microsoft.com/office/drawing/2014/main" id="{F6B252F9-C8D1-48A4-AE44-8F9B09B43338}"/>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8C223917-79E5-47CF-A06E-3142C6D8596F}"/>
              </a:ext>
            </a:extLst>
          </p:cNvPr>
          <p:cNvSpPr>
            <a:spLocks noGrp="1"/>
          </p:cNvSpPr>
          <p:nvPr>
            <p:ph type="title" hasCustomPrompt="1"/>
          </p:nvPr>
        </p:nvSpPr>
        <p:spPr>
          <a:xfrm>
            <a:off x="669290" y="19616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Section title </a:t>
            </a:r>
          </a:p>
        </p:txBody>
      </p:sp>
      <p:pic>
        <p:nvPicPr>
          <p:cNvPr id="10" name="Imagen 9">
            <a:extLst>
              <a:ext uri="{FF2B5EF4-FFF2-40B4-BE49-F238E27FC236}">
                <a16:creationId xmlns:a16="http://schemas.microsoft.com/office/drawing/2014/main" id="{7AEA4EA3-4B4A-404B-84CE-1CE340272B5F}"/>
              </a:ext>
            </a:extLst>
          </p:cNvPr>
          <p:cNvPicPr>
            <a:picLocks noChangeAspect="1"/>
          </p:cNvPicPr>
          <p:nvPr userDrawn="1"/>
        </p:nvPicPr>
        <p:blipFill>
          <a:blip r:embed="rId6"/>
          <a:stretch>
            <a:fillRect/>
          </a:stretch>
        </p:blipFill>
        <p:spPr>
          <a:xfrm>
            <a:off x="8427720" y="409104"/>
            <a:ext cx="3332953" cy="6039792"/>
          </a:xfrm>
          <a:prstGeom prst="rect">
            <a:avLst/>
          </a:prstGeom>
        </p:spPr>
      </p:pic>
      <p:sp>
        <p:nvSpPr>
          <p:cNvPr id="11" name="Text Placeholder 4">
            <a:extLst>
              <a:ext uri="{FF2B5EF4-FFF2-40B4-BE49-F238E27FC236}">
                <a16:creationId xmlns:a16="http://schemas.microsoft.com/office/drawing/2014/main" id="{6C7C244E-DC5E-43A5-AA96-BD95ECECF22D}"/>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12" name="Objeto 11">
            <a:extLst>
              <a:ext uri="{FF2B5EF4-FFF2-40B4-BE49-F238E27FC236}">
                <a16:creationId xmlns:a16="http://schemas.microsoft.com/office/drawing/2014/main" id="{EE2E29CC-1266-4B7C-8C4F-5003D78A187C}"/>
              </a:ext>
            </a:extLst>
          </p:cNvPr>
          <p:cNvGraphicFramePr>
            <a:graphicFrameLocks noChangeAspect="1"/>
          </p:cNvGraphicFramePr>
          <p:nvPr userDrawn="1">
            <p:extLst>
              <p:ext uri="{D42A27DB-BD31-4B8C-83A1-F6EECF244321}">
                <p14:modId xmlns:p14="http://schemas.microsoft.com/office/powerpoint/2010/main" val="2183402196"/>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18455" name="CorelDRAW" r:id="rId7" imgW="2885818" imgH="2878380" progId="CorelDraw.Graphic.22">
                  <p:embed/>
                </p:oleObj>
              </mc:Choice>
              <mc:Fallback>
                <p:oleObj name="CorelDRAW" r:id="rId7" imgW="2885818" imgH="2878380" progId="CorelDraw.Graphic.22">
                  <p:embed/>
                  <p:pic>
                    <p:nvPicPr>
                      <p:cNvPr id="9" name="Objeto 8">
                        <a:extLst>
                          <a:ext uri="{FF2B5EF4-FFF2-40B4-BE49-F238E27FC236}">
                            <a16:creationId xmlns:a16="http://schemas.microsoft.com/office/drawing/2014/main" id="{2226E609-FA00-4985-9B01-8859A8F61154}"/>
                          </a:ext>
                        </a:extLst>
                      </p:cNvPr>
                      <p:cNvPicPr/>
                      <p:nvPr/>
                    </p:nvPicPr>
                    <p:blipFill>
                      <a:blip r:embed="rId8"/>
                      <a:stretch>
                        <a:fillRect/>
                      </a:stretch>
                    </p:blipFill>
                    <p:spPr>
                      <a:xfrm>
                        <a:off x="11590698" y="6365475"/>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691171668"/>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500"/>
                                        <p:tgtEl>
                                          <p:spTgt spid="10"/>
                                        </p:tgtEl>
                                      </p:cBhvr>
                                    </p:animEffect>
                                  </p:childTnLst>
                                </p:cTn>
                              </p:par>
                              <p:par>
                                <p:cTn id="8" presetID="26" presetClass="emph" presetSubtype="0" fill="hold" grpId="0" nodeType="withEffect">
                                  <p:stCondLst>
                                    <p:cond delay="0"/>
                                  </p:stCondLst>
                                  <p:childTnLst>
                                    <p:animEffect transition="out" filter="fade">
                                      <p:cBhvr>
                                        <p:cTn id="9" dur="500" tmFilter="0, 0; .2, .5; .8, .5; 1, 0"/>
                                        <p:tgtEl>
                                          <p:spTgt spid="5"/>
                                        </p:tgtEl>
                                      </p:cBhvr>
                                    </p:animEffect>
                                    <p:animScale>
                                      <p:cBhvr>
                                        <p:cTn id="10" dur="250" autoRev="1" fill="hold"/>
                                        <p:tgtEl>
                                          <p:spTgt spid="5"/>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Section Title 2">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13334" name="CorelDRAW" r:id="rId4" imgW="11950428" imgH="3481884" progId="CorelDraw.Graphic.22">
                  <p:embed/>
                </p:oleObj>
              </mc:Choice>
              <mc:Fallback>
                <p:oleObj name="CorelDRAW" r:id="rId4" imgW="11950428" imgH="3481884" progId="CorelDraw.Graphic.22">
                  <p:embed/>
                  <p:pic>
                    <p:nvPicPr>
                      <p:cNvPr id="3" name="Objeto 2">
                        <a:extLst>
                          <a:ext uri="{FF2B5EF4-FFF2-40B4-BE49-F238E27FC236}">
                            <a16:creationId xmlns:a16="http://schemas.microsoft.com/office/drawing/2014/main" id="{F6B252F9-C8D1-48A4-AE44-8F9B09B43338}"/>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8C223917-79E5-47CF-A06E-3142C6D8596F}"/>
              </a:ext>
            </a:extLst>
          </p:cNvPr>
          <p:cNvSpPr>
            <a:spLocks noGrp="1"/>
          </p:cNvSpPr>
          <p:nvPr>
            <p:ph type="title" hasCustomPrompt="1"/>
          </p:nvPr>
        </p:nvSpPr>
        <p:spPr>
          <a:xfrm>
            <a:off x="669290" y="19616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Section title </a:t>
            </a:r>
          </a:p>
        </p:txBody>
      </p:sp>
      <p:pic>
        <p:nvPicPr>
          <p:cNvPr id="16" name="Imagen 15">
            <a:extLst>
              <a:ext uri="{FF2B5EF4-FFF2-40B4-BE49-F238E27FC236}">
                <a16:creationId xmlns:a16="http://schemas.microsoft.com/office/drawing/2014/main" id="{D76781FC-B359-410C-B62D-145972A258FC}"/>
              </a:ext>
            </a:extLst>
          </p:cNvPr>
          <p:cNvPicPr>
            <a:picLocks noChangeAspect="1"/>
          </p:cNvPicPr>
          <p:nvPr userDrawn="1"/>
        </p:nvPicPr>
        <p:blipFill>
          <a:blip r:embed="rId6"/>
          <a:stretch>
            <a:fillRect/>
          </a:stretch>
        </p:blipFill>
        <p:spPr>
          <a:xfrm>
            <a:off x="8427720" y="409104"/>
            <a:ext cx="3332953" cy="6039792"/>
          </a:xfrm>
          <a:prstGeom prst="rect">
            <a:avLst/>
          </a:prstGeom>
        </p:spPr>
      </p:pic>
      <p:sp>
        <p:nvSpPr>
          <p:cNvPr id="17" name="Text Placeholder 4">
            <a:extLst>
              <a:ext uri="{FF2B5EF4-FFF2-40B4-BE49-F238E27FC236}">
                <a16:creationId xmlns:a16="http://schemas.microsoft.com/office/drawing/2014/main" id="{ADA41FCA-C94A-4A8B-A129-CBAD1E29F0A5}"/>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18" name="Objeto 17">
            <a:extLst>
              <a:ext uri="{FF2B5EF4-FFF2-40B4-BE49-F238E27FC236}">
                <a16:creationId xmlns:a16="http://schemas.microsoft.com/office/drawing/2014/main" id="{5A97A648-B0A5-418D-AB4C-1BC54306F09C}"/>
              </a:ext>
            </a:extLst>
          </p:cNvPr>
          <p:cNvGraphicFramePr>
            <a:graphicFrameLocks noChangeAspect="1"/>
          </p:cNvGraphicFramePr>
          <p:nvPr userDrawn="1">
            <p:extLst>
              <p:ext uri="{D42A27DB-BD31-4B8C-83A1-F6EECF244321}">
                <p14:modId xmlns:p14="http://schemas.microsoft.com/office/powerpoint/2010/main" val="2183402196"/>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13335" name="CorelDRAW" r:id="rId7" imgW="2885818" imgH="2878380" progId="CorelDraw.Graphic.22">
                  <p:embed/>
                </p:oleObj>
              </mc:Choice>
              <mc:Fallback>
                <p:oleObj name="CorelDRAW" r:id="rId7" imgW="2885818" imgH="2878380" progId="CorelDraw.Graphic.22">
                  <p:embed/>
                  <p:pic>
                    <p:nvPicPr>
                      <p:cNvPr id="9" name="Objeto 8">
                        <a:extLst>
                          <a:ext uri="{FF2B5EF4-FFF2-40B4-BE49-F238E27FC236}">
                            <a16:creationId xmlns:a16="http://schemas.microsoft.com/office/drawing/2014/main" id="{2226E609-FA00-4985-9B01-8859A8F61154}"/>
                          </a:ext>
                        </a:extLst>
                      </p:cNvPr>
                      <p:cNvPicPr/>
                      <p:nvPr/>
                    </p:nvPicPr>
                    <p:blipFill>
                      <a:blip r:embed="rId8"/>
                      <a:stretch>
                        <a:fillRect/>
                      </a:stretch>
                    </p:blipFill>
                    <p:spPr>
                      <a:xfrm>
                        <a:off x="11590698" y="6365475"/>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1851947643"/>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fade">
                                      <p:cBhvr>
                                        <p:cTn id="7" dur="500"/>
                                        <p:tgtEl>
                                          <p:spTgt spid="16"/>
                                        </p:tgtEl>
                                      </p:cBhvr>
                                    </p:animEffect>
                                  </p:childTnLst>
                                </p:cTn>
                              </p:par>
                              <p:par>
                                <p:cTn id="8" presetID="26" presetClass="emph" presetSubtype="0" fill="hold" grpId="0" nodeType="withEffect">
                                  <p:stCondLst>
                                    <p:cond delay="0"/>
                                  </p:stCondLst>
                                  <p:childTnLst>
                                    <p:animEffect transition="out" filter="fade">
                                      <p:cBhvr>
                                        <p:cTn id="9" dur="500" tmFilter="0, 0; .2, .5; .8, .5; 1, 0"/>
                                        <p:tgtEl>
                                          <p:spTgt spid="5"/>
                                        </p:tgtEl>
                                      </p:cBhvr>
                                    </p:animEffect>
                                    <p:animScale>
                                      <p:cBhvr>
                                        <p:cTn id="10" dur="250" autoRev="1" fill="hold"/>
                                        <p:tgtEl>
                                          <p:spTgt spid="5"/>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Section title 3">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19478" name="CorelDRAW" r:id="rId4" imgW="11950428" imgH="3481884" progId="CorelDraw.Graphic.22">
                  <p:embed/>
                </p:oleObj>
              </mc:Choice>
              <mc:Fallback>
                <p:oleObj name="CorelDRAW" r:id="rId4" imgW="11950428" imgH="3481884" progId="CorelDraw.Graphic.22">
                  <p:embed/>
                  <p:pic>
                    <p:nvPicPr>
                      <p:cNvPr id="3" name="Objeto 2">
                        <a:extLst>
                          <a:ext uri="{FF2B5EF4-FFF2-40B4-BE49-F238E27FC236}">
                            <a16:creationId xmlns:a16="http://schemas.microsoft.com/office/drawing/2014/main" id="{F6B252F9-C8D1-48A4-AE44-8F9B09B43338}"/>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8C223917-79E5-47CF-A06E-3142C6D8596F}"/>
              </a:ext>
            </a:extLst>
          </p:cNvPr>
          <p:cNvSpPr>
            <a:spLocks noGrp="1"/>
          </p:cNvSpPr>
          <p:nvPr>
            <p:ph type="title" hasCustomPrompt="1"/>
          </p:nvPr>
        </p:nvSpPr>
        <p:spPr>
          <a:xfrm>
            <a:off x="669290" y="19616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Section title </a:t>
            </a:r>
          </a:p>
        </p:txBody>
      </p:sp>
      <p:pic>
        <p:nvPicPr>
          <p:cNvPr id="6" name="Imagen 5">
            <a:extLst>
              <a:ext uri="{FF2B5EF4-FFF2-40B4-BE49-F238E27FC236}">
                <a16:creationId xmlns:a16="http://schemas.microsoft.com/office/drawing/2014/main" id="{BC7D41C5-BD1F-44DF-BE04-47B99D600517}"/>
              </a:ext>
            </a:extLst>
          </p:cNvPr>
          <p:cNvPicPr>
            <a:picLocks noChangeAspect="1"/>
          </p:cNvPicPr>
          <p:nvPr userDrawn="1"/>
        </p:nvPicPr>
        <p:blipFill>
          <a:blip r:embed="rId6"/>
          <a:stretch>
            <a:fillRect/>
          </a:stretch>
        </p:blipFill>
        <p:spPr>
          <a:xfrm>
            <a:off x="8921412" y="1668780"/>
            <a:ext cx="1707757" cy="2697480"/>
          </a:xfrm>
          <a:prstGeom prst="rect">
            <a:avLst/>
          </a:prstGeom>
        </p:spPr>
      </p:pic>
      <p:sp>
        <p:nvSpPr>
          <p:cNvPr id="7" name="Text Placeholder 4">
            <a:extLst>
              <a:ext uri="{FF2B5EF4-FFF2-40B4-BE49-F238E27FC236}">
                <a16:creationId xmlns:a16="http://schemas.microsoft.com/office/drawing/2014/main" id="{87510205-E4BB-44EF-8730-E52FD0D84DCB}"/>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10" name="Objeto 9">
            <a:extLst>
              <a:ext uri="{FF2B5EF4-FFF2-40B4-BE49-F238E27FC236}">
                <a16:creationId xmlns:a16="http://schemas.microsoft.com/office/drawing/2014/main" id="{920B2CF1-5FCC-48AD-BD60-C815A64E143D}"/>
              </a:ext>
            </a:extLst>
          </p:cNvPr>
          <p:cNvGraphicFramePr>
            <a:graphicFrameLocks noChangeAspect="1"/>
          </p:cNvGraphicFramePr>
          <p:nvPr userDrawn="1">
            <p:extLst>
              <p:ext uri="{D42A27DB-BD31-4B8C-83A1-F6EECF244321}">
                <p14:modId xmlns:p14="http://schemas.microsoft.com/office/powerpoint/2010/main" val="2183402196"/>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19479" name="CorelDRAW" r:id="rId7" imgW="2885818" imgH="2878380" progId="CorelDraw.Graphic.22">
                  <p:embed/>
                </p:oleObj>
              </mc:Choice>
              <mc:Fallback>
                <p:oleObj name="CorelDRAW" r:id="rId7" imgW="2885818" imgH="2878380" progId="CorelDraw.Graphic.22">
                  <p:embed/>
                  <p:pic>
                    <p:nvPicPr>
                      <p:cNvPr id="9" name="Objeto 8">
                        <a:extLst>
                          <a:ext uri="{FF2B5EF4-FFF2-40B4-BE49-F238E27FC236}">
                            <a16:creationId xmlns:a16="http://schemas.microsoft.com/office/drawing/2014/main" id="{2226E609-FA00-4985-9B01-8859A8F61154}"/>
                          </a:ext>
                        </a:extLst>
                      </p:cNvPr>
                      <p:cNvPicPr/>
                      <p:nvPr/>
                    </p:nvPicPr>
                    <p:blipFill>
                      <a:blip r:embed="rId8"/>
                      <a:stretch>
                        <a:fillRect/>
                      </a:stretch>
                    </p:blipFill>
                    <p:spPr>
                      <a:xfrm>
                        <a:off x="11590698" y="6365475"/>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279288139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1000"/>
                                        <p:tgtEl>
                                          <p:spTgt spid="6"/>
                                        </p:tgtEl>
                                      </p:cBhvr>
                                    </p:animEffect>
                                    <p:anim calcmode="lin" valueType="num">
                                      <p:cBhvr>
                                        <p:cTn id="8" dur="1000" fill="hold"/>
                                        <p:tgtEl>
                                          <p:spTgt spid="6"/>
                                        </p:tgtEl>
                                        <p:attrNameLst>
                                          <p:attrName>ppt_x</p:attrName>
                                        </p:attrNameLst>
                                      </p:cBhvr>
                                      <p:tavLst>
                                        <p:tav tm="0">
                                          <p:val>
                                            <p:strVal val="#ppt_x"/>
                                          </p:val>
                                        </p:tav>
                                        <p:tav tm="100000">
                                          <p:val>
                                            <p:strVal val="#ppt_x"/>
                                          </p:val>
                                        </p:tav>
                                      </p:tavLst>
                                    </p:anim>
                                    <p:anim calcmode="lin" valueType="num">
                                      <p:cBhvr>
                                        <p:cTn id="9" dur="1000" fill="hold"/>
                                        <p:tgtEl>
                                          <p:spTgt spid="6"/>
                                        </p:tgtEl>
                                        <p:attrNameLst>
                                          <p:attrName>ppt_y</p:attrName>
                                        </p:attrNameLst>
                                      </p:cBhvr>
                                      <p:tavLst>
                                        <p:tav tm="0">
                                          <p:val>
                                            <p:strVal val="#ppt_y+.1"/>
                                          </p:val>
                                        </p:tav>
                                        <p:tav tm="100000">
                                          <p:val>
                                            <p:strVal val="#ppt_y"/>
                                          </p:val>
                                        </p:tav>
                                      </p:tavLst>
                                    </p:anim>
                                  </p:childTnLst>
                                </p:cTn>
                              </p:par>
                              <p:par>
                                <p:cTn id="10" presetID="32" presetClass="emph" presetSubtype="0" repeatCount="2000" fill="hold" nodeType="withEffect">
                                  <p:stCondLst>
                                    <p:cond delay="1500"/>
                                  </p:stCondLst>
                                  <p:childTnLst>
                                    <p:animRot by="120000">
                                      <p:cBhvr>
                                        <p:cTn id="11" dur="100" fill="hold">
                                          <p:stCondLst>
                                            <p:cond delay="0"/>
                                          </p:stCondLst>
                                        </p:cTn>
                                        <p:tgtEl>
                                          <p:spTgt spid="6"/>
                                        </p:tgtEl>
                                        <p:attrNameLst>
                                          <p:attrName>r</p:attrName>
                                        </p:attrNameLst>
                                      </p:cBhvr>
                                    </p:animRot>
                                    <p:animRot by="-240000">
                                      <p:cBhvr>
                                        <p:cTn id="12" dur="200" fill="hold">
                                          <p:stCondLst>
                                            <p:cond delay="200"/>
                                          </p:stCondLst>
                                        </p:cTn>
                                        <p:tgtEl>
                                          <p:spTgt spid="6"/>
                                        </p:tgtEl>
                                        <p:attrNameLst>
                                          <p:attrName>r</p:attrName>
                                        </p:attrNameLst>
                                      </p:cBhvr>
                                    </p:animRot>
                                    <p:animRot by="240000">
                                      <p:cBhvr>
                                        <p:cTn id="13" dur="200" fill="hold">
                                          <p:stCondLst>
                                            <p:cond delay="400"/>
                                          </p:stCondLst>
                                        </p:cTn>
                                        <p:tgtEl>
                                          <p:spTgt spid="6"/>
                                        </p:tgtEl>
                                        <p:attrNameLst>
                                          <p:attrName>r</p:attrName>
                                        </p:attrNameLst>
                                      </p:cBhvr>
                                    </p:animRot>
                                    <p:animRot by="-240000">
                                      <p:cBhvr>
                                        <p:cTn id="14" dur="200" fill="hold">
                                          <p:stCondLst>
                                            <p:cond delay="600"/>
                                          </p:stCondLst>
                                        </p:cTn>
                                        <p:tgtEl>
                                          <p:spTgt spid="6"/>
                                        </p:tgtEl>
                                        <p:attrNameLst>
                                          <p:attrName>r</p:attrName>
                                        </p:attrNameLst>
                                      </p:cBhvr>
                                    </p:animRot>
                                    <p:animRot by="120000">
                                      <p:cBhvr>
                                        <p:cTn id="15" dur="200" fill="hold">
                                          <p:stCondLst>
                                            <p:cond delay="800"/>
                                          </p:stCondLst>
                                        </p:cTn>
                                        <p:tgtEl>
                                          <p:spTgt spid="6"/>
                                        </p:tgtEl>
                                        <p:attrNameLst>
                                          <p:attrName>r</p:attrName>
                                        </p:attrNameLst>
                                      </p:cBhvr>
                                    </p:animRot>
                                  </p:childTnLst>
                                </p:cTn>
                              </p:par>
                              <p:par>
                                <p:cTn id="16" presetID="10" presetClass="entr" presetSubtype="0" fill="hold" nodeType="withEffect">
                                  <p:stCondLst>
                                    <p:cond delay="0"/>
                                  </p:stCondLst>
                                  <p:childTnLst>
                                    <p:set>
                                      <p:cBhvr>
                                        <p:cTn id="17" dur="1" fill="hold">
                                          <p:stCondLst>
                                            <p:cond delay="0"/>
                                          </p:stCondLst>
                                        </p:cTn>
                                        <p:tgtEl>
                                          <p:spTgt spid="6"/>
                                        </p:tgtEl>
                                        <p:attrNameLst>
                                          <p:attrName>style.visibility</p:attrName>
                                        </p:attrNameLst>
                                      </p:cBhvr>
                                      <p:to>
                                        <p:strVal val="visible"/>
                                      </p:to>
                                    </p:set>
                                    <p:animEffect transition="in" filter="fade">
                                      <p:cBhvr>
                                        <p:cTn id="18" dur="500"/>
                                        <p:tgtEl>
                                          <p:spTgt spid="6"/>
                                        </p:tgtEl>
                                      </p:cBhvr>
                                    </p:animEffect>
                                  </p:childTnLst>
                                </p:cTn>
                              </p:par>
                            </p:childTnLst>
                          </p:cTn>
                        </p:par>
                        <p:par>
                          <p:cTn id="19" fill="hold">
                            <p:stCondLst>
                              <p:cond delay="3500"/>
                            </p:stCondLst>
                            <p:childTnLst>
                              <p:par>
                                <p:cTn id="20" presetID="26" presetClass="emph" presetSubtype="0" fill="hold" grpId="0" nodeType="afterEffect">
                                  <p:stCondLst>
                                    <p:cond delay="0"/>
                                  </p:stCondLst>
                                  <p:childTnLst>
                                    <p:animEffect transition="out" filter="fade">
                                      <p:cBhvr>
                                        <p:cTn id="21" dur="500" tmFilter="0, 0; .2, .5; .8, .5; 1, 0"/>
                                        <p:tgtEl>
                                          <p:spTgt spid="5"/>
                                        </p:tgtEl>
                                      </p:cBhvr>
                                    </p:animEffect>
                                    <p:animScale>
                                      <p:cBhvr>
                                        <p:cTn id="22" dur="250" autoRev="1" fill="hold"/>
                                        <p:tgtEl>
                                          <p:spTgt spid="5"/>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Section title 4">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17430" name="CorelDRAW" r:id="rId4" imgW="11950428" imgH="3481884" progId="CorelDraw.Graphic.22">
                  <p:embed/>
                </p:oleObj>
              </mc:Choice>
              <mc:Fallback>
                <p:oleObj name="CorelDRAW" r:id="rId4" imgW="11950428" imgH="3481884" progId="CorelDraw.Graphic.22">
                  <p:embed/>
                  <p:pic>
                    <p:nvPicPr>
                      <p:cNvPr id="3" name="Objeto 2">
                        <a:extLst>
                          <a:ext uri="{FF2B5EF4-FFF2-40B4-BE49-F238E27FC236}">
                            <a16:creationId xmlns:a16="http://schemas.microsoft.com/office/drawing/2014/main" id="{F6B252F9-C8D1-48A4-AE44-8F9B09B43338}"/>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8C223917-79E5-47CF-A06E-3142C6D8596F}"/>
              </a:ext>
            </a:extLst>
          </p:cNvPr>
          <p:cNvSpPr>
            <a:spLocks noGrp="1"/>
          </p:cNvSpPr>
          <p:nvPr>
            <p:ph type="title" hasCustomPrompt="1"/>
          </p:nvPr>
        </p:nvSpPr>
        <p:spPr>
          <a:xfrm>
            <a:off x="669290" y="19616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Section title </a:t>
            </a:r>
          </a:p>
        </p:txBody>
      </p:sp>
      <p:pic>
        <p:nvPicPr>
          <p:cNvPr id="6" name="Imagen 5">
            <a:extLst>
              <a:ext uri="{FF2B5EF4-FFF2-40B4-BE49-F238E27FC236}">
                <a16:creationId xmlns:a16="http://schemas.microsoft.com/office/drawing/2014/main" id="{BC7D41C5-BD1F-44DF-BE04-47B99D600517}"/>
              </a:ext>
            </a:extLst>
          </p:cNvPr>
          <p:cNvPicPr>
            <a:picLocks noChangeAspect="1"/>
          </p:cNvPicPr>
          <p:nvPr userDrawn="1"/>
        </p:nvPicPr>
        <p:blipFill>
          <a:blip r:embed="rId6"/>
          <a:stretch>
            <a:fillRect/>
          </a:stretch>
        </p:blipFill>
        <p:spPr>
          <a:xfrm>
            <a:off x="8090832" y="1234440"/>
            <a:ext cx="1707757" cy="2697480"/>
          </a:xfrm>
          <a:prstGeom prst="rect">
            <a:avLst/>
          </a:prstGeom>
        </p:spPr>
      </p:pic>
      <p:sp>
        <p:nvSpPr>
          <p:cNvPr id="7" name="Text Placeholder 4">
            <a:extLst>
              <a:ext uri="{FF2B5EF4-FFF2-40B4-BE49-F238E27FC236}">
                <a16:creationId xmlns:a16="http://schemas.microsoft.com/office/drawing/2014/main" id="{917F45D4-F202-4876-BD81-D2D663CDA026}"/>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10" name="Objeto 9">
            <a:extLst>
              <a:ext uri="{FF2B5EF4-FFF2-40B4-BE49-F238E27FC236}">
                <a16:creationId xmlns:a16="http://schemas.microsoft.com/office/drawing/2014/main" id="{85E7ECA8-FDF4-4828-BD2F-A583B0105217}"/>
              </a:ext>
            </a:extLst>
          </p:cNvPr>
          <p:cNvGraphicFramePr>
            <a:graphicFrameLocks noChangeAspect="1"/>
          </p:cNvGraphicFramePr>
          <p:nvPr userDrawn="1">
            <p:extLst>
              <p:ext uri="{D42A27DB-BD31-4B8C-83A1-F6EECF244321}">
                <p14:modId xmlns:p14="http://schemas.microsoft.com/office/powerpoint/2010/main" val="2183402196"/>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17431" name="CorelDRAW" r:id="rId7" imgW="2885818" imgH="2878380" progId="CorelDraw.Graphic.22">
                  <p:embed/>
                </p:oleObj>
              </mc:Choice>
              <mc:Fallback>
                <p:oleObj name="CorelDRAW" r:id="rId7" imgW="2885818" imgH="2878380" progId="CorelDraw.Graphic.22">
                  <p:embed/>
                  <p:pic>
                    <p:nvPicPr>
                      <p:cNvPr id="9" name="Objeto 8">
                        <a:extLst>
                          <a:ext uri="{FF2B5EF4-FFF2-40B4-BE49-F238E27FC236}">
                            <a16:creationId xmlns:a16="http://schemas.microsoft.com/office/drawing/2014/main" id="{2226E609-FA00-4985-9B01-8859A8F61154}"/>
                          </a:ext>
                        </a:extLst>
                      </p:cNvPr>
                      <p:cNvPicPr/>
                      <p:nvPr/>
                    </p:nvPicPr>
                    <p:blipFill>
                      <a:blip r:embed="rId8"/>
                      <a:stretch>
                        <a:fillRect/>
                      </a:stretch>
                    </p:blipFill>
                    <p:spPr>
                      <a:xfrm>
                        <a:off x="11590698" y="6365475"/>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1119220746"/>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0" presetClass="path" presetSubtype="0" accel="26000" fill="hold" nodeType="withEffect" p14:presetBounceEnd="10000">
                                      <p:stCondLst>
                                        <p:cond delay="0"/>
                                      </p:stCondLst>
                                      <p:childTnLst>
                                        <p:animMotion origin="layout" path="M -0.54257 -0.41991 L -0.54257 -0.41968 C -0.50586 -0.34444 -0.52448 -0.37824 -0.45638 -0.28032 C -0.39218 -0.1875 -0.40013 -0.20694 -0.31823 -0.10347 C -0.30247 -0.08356 -0.28815 -0.06018 -0.272 -0.0412 C -0.25911 -0.02593 -0.2039 0.04074 -0.19023 0.05116 L -0.17343 0.06319 L -0.14205 0.05995 C -0.13463 0.05926 -0.12096 0.05833 -0.11393 0.05764 L -0.05885 0.0588 C -0.02395 0.05995 -0.01914 0.06065 0.01107 0.06319 C 0.01381 0.06435 0.01654 0.06528 0.01927 0.06667 C 0.0211 0.06759 0.02487 0.06991 0.02487 0.07014 L 0.04349 0.12894 L 0.05365 0.11875 " pathEditMode="relative" rAng="0" ptsTypes="AAAAAAAAAAAAAAA" p14:bounceEnd="10000">
                                          <p:cBhvr>
                                            <p:cTn id="6" dur="1000" fill="hold"/>
                                            <p:tgtEl>
                                              <p:spTgt spid="6"/>
                                            </p:tgtEl>
                                            <p:attrNameLst>
                                              <p:attrName>ppt_x</p:attrName>
                                              <p:attrName>ppt_y</p:attrName>
                                            </p:attrNameLst>
                                          </p:cBhvr>
                                          <p:rCtr x="29805" y="27431"/>
                                        </p:animMotion>
                                      </p:childTnLst>
                                    </p:cTn>
                                  </p:par>
                                  <p:par>
                                    <p:cTn id="7" presetID="53" presetClass="entr" presetSubtype="16" fill="hold" nodeType="withEffect">
                                      <p:stCondLst>
                                        <p:cond delay="0"/>
                                      </p:stCondLst>
                                      <p:childTnLst>
                                        <p:set>
                                          <p:cBhvr>
                                            <p:cTn id="8" dur="1" fill="hold">
                                              <p:stCondLst>
                                                <p:cond delay="0"/>
                                              </p:stCondLst>
                                            </p:cTn>
                                            <p:tgtEl>
                                              <p:spTgt spid="6"/>
                                            </p:tgtEl>
                                            <p:attrNameLst>
                                              <p:attrName>style.visibility</p:attrName>
                                            </p:attrNameLst>
                                          </p:cBhvr>
                                          <p:to>
                                            <p:strVal val="visible"/>
                                          </p:to>
                                        </p:set>
                                        <p:anim calcmode="lin" valueType="num">
                                          <p:cBhvr>
                                            <p:cTn id="9" dur="500" fill="hold"/>
                                            <p:tgtEl>
                                              <p:spTgt spid="6"/>
                                            </p:tgtEl>
                                            <p:attrNameLst>
                                              <p:attrName>ppt_w</p:attrName>
                                            </p:attrNameLst>
                                          </p:cBhvr>
                                          <p:tavLst>
                                            <p:tav tm="0">
                                              <p:val>
                                                <p:fltVal val="0"/>
                                              </p:val>
                                            </p:tav>
                                            <p:tav tm="100000">
                                              <p:val>
                                                <p:strVal val="#ppt_w"/>
                                              </p:val>
                                            </p:tav>
                                          </p:tavLst>
                                        </p:anim>
                                        <p:anim calcmode="lin" valueType="num">
                                          <p:cBhvr>
                                            <p:cTn id="10" dur="500" fill="hold"/>
                                            <p:tgtEl>
                                              <p:spTgt spid="6"/>
                                            </p:tgtEl>
                                            <p:attrNameLst>
                                              <p:attrName>ppt_h</p:attrName>
                                            </p:attrNameLst>
                                          </p:cBhvr>
                                          <p:tavLst>
                                            <p:tav tm="0">
                                              <p:val>
                                                <p:fltVal val="0"/>
                                              </p:val>
                                            </p:tav>
                                            <p:tav tm="100000">
                                              <p:val>
                                                <p:strVal val="#ppt_h"/>
                                              </p:val>
                                            </p:tav>
                                          </p:tavLst>
                                        </p:anim>
                                        <p:animEffect transition="in" filter="fade">
                                          <p:cBhvr>
                                            <p:cTn id="11" dur="500"/>
                                            <p:tgtEl>
                                              <p:spTgt spid="6"/>
                                            </p:tgtEl>
                                          </p:cBhvr>
                                        </p:animEffect>
                                      </p:childTnLst>
                                    </p:cTn>
                                  </p:par>
                                  <p:par>
                                    <p:cTn id="12" presetID="32" presetClass="emph" presetSubtype="0" repeatCount="2000" fill="hold" nodeType="withEffect">
                                      <p:stCondLst>
                                        <p:cond delay="0"/>
                                      </p:stCondLst>
                                      <p:childTnLst>
                                        <p:animRot by="120000">
                                          <p:cBhvr>
                                            <p:cTn id="13" dur="100" fill="hold">
                                              <p:stCondLst>
                                                <p:cond delay="0"/>
                                              </p:stCondLst>
                                            </p:cTn>
                                            <p:tgtEl>
                                              <p:spTgt spid="6"/>
                                            </p:tgtEl>
                                            <p:attrNameLst>
                                              <p:attrName>r</p:attrName>
                                            </p:attrNameLst>
                                          </p:cBhvr>
                                        </p:animRot>
                                        <p:animRot by="-240000">
                                          <p:cBhvr>
                                            <p:cTn id="14" dur="200" fill="hold">
                                              <p:stCondLst>
                                                <p:cond delay="200"/>
                                              </p:stCondLst>
                                            </p:cTn>
                                            <p:tgtEl>
                                              <p:spTgt spid="6"/>
                                            </p:tgtEl>
                                            <p:attrNameLst>
                                              <p:attrName>r</p:attrName>
                                            </p:attrNameLst>
                                          </p:cBhvr>
                                        </p:animRot>
                                        <p:animRot by="240000">
                                          <p:cBhvr>
                                            <p:cTn id="15" dur="200" fill="hold">
                                              <p:stCondLst>
                                                <p:cond delay="400"/>
                                              </p:stCondLst>
                                            </p:cTn>
                                            <p:tgtEl>
                                              <p:spTgt spid="6"/>
                                            </p:tgtEl>
                                            <p:attrNameLst>
                                              <p:attrName>r</p:attrName>
                                            </p:attrNameLst>
                                          </p:cBhvr>
                                        </p:animRot>
                                        <p:animRot by="-240000">
                                          <p:cBhvr>
                                            <p:cTn id="16" dur="200" fill="hold">
                                              <p:stCondLst>
                                                <p:cond delay="600"/>
                                              </p:stCondLst>
                                            </p:cTn>
                                            <p:tgtEl>
                                              <p:spTgt spid="6"/>
                                            </p:tgtEl>
                                            <p:attrNameLst>
                                              <p:attrName>r</p:attrName>
                                            </p:attrNameLst>
                                          </p:cBhvr>
                                        </p:animRot>
                                        <p:animRot by="120000">
                                          <p:cBhvr>
                                            <p:cTn id="17" dur="200" fill="hold">
                                              <p:stCondLst>
                                                <p:cond delay="800"/>
                                              </p:stCondLst>
                                            </p:cTn>
                                            <p:tgtEl>
                                              <p:spTgt spid="6"/>
                                            </p:tgtEl>
                                            <p:attrNameLst>
                                              <p:attrName>r</p:attrName>
                                            </p:attrNameLst>
                                          </p:cBhvr>
                                        </p:animRot>
                                      </p:childTnLst>
                                    </p:cTn>
                                  </p:par>
                                  <p:par>
                                    <p:cTn id="18" presetID="10" presetClass="entr" presetSubtype="0" fill="hold" nodeType="withEffect">
                                      <p:stCondLst>
                                        <p:cond delay="0"/>
                                      </p:stCondLst>
                                      <p:childTnLst>
                                        <p:set>
                                          <p:cBhvr>
                                            <p:cTn id="19" dur="1" fill="hold">
                                              <p:stCondLst>
                                                <p:cond delay="0"/>
                                              </p:stCondLst>
                                            </p:cTn>
                                            <p:tgtEl>
                                              <p:spTgt spid="6"/>
                                            </p:tgtEl>
                                            <p:attrNameLst>
                                              <p:attrName>style.visibility</p:attrName>
                                            </p:attrNameLst>
                                          </p:cBhvr>
                                          <p:to>
                                            <p:strVal val="visible"/>
                                          </p:to>
                                        </p:set>
                                        <p:animEffect transition="in" filter="fade">
                                          <p:cBhvr>
                                            <p:cTn id="20" dur="500"/>
                                            <p:tgtEl>
                                              <p:spTgt spid="6"/>
                                            </p:tgtEl>
                                          </p:cBhvr>
                                        </p:animEffect>
                                      </p:childTnLst>
                                    </p:cTn>
                                  </p:par>
                                  <p:par>
                                    <p:cTn id="21" presetID="26" presetClass="emph" presetSubtype="0" fill="hold" grpId="0" nodeType="withEffect">
                                      <p:stCondLst>
                                        <p:cond delay="0"/>
                                      </p:stCondLst>
                                      <p:childTnLst>
                                        <p:animEffect transition="out" filter="fade">
                                          <p:cBhvr>
                                            <p:cTn id="22" dur="500" tmFilter="0, 0; .2, .5; .8, .5; 1, 0"/>
                                            <p:tgtEl>
                                              <p:spTgt spid="5"/>
                                            </p:tgtEl>
                                          </p:cBhvr>
                                        </p:animEffect>
                                        <p:animScale>
                                          <p:cBhvr>
                                            <p:cTn id="23" dur="250" autoRev="1" fill="hold"/>
                                            <p:tgtEl>
                                              <p:spTgt spid="5"/>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0" presetClass="path" presetSubtype="0" accel="26000" fill="hold" nodeType="withEffect">
                                      <p:stCondLst>
                                        <p:cond delay="0"/>
                                      </p:stCondLst>
                                      <p:childTnLst>
                                        <p:animMotion origin="layout" path="M -0.54257 -0.41991 L -0.54257 -0.41968 C -0.50586 -0.34444 -0.52448 -0.37824 -0.45638 -0.28032 C -0.39218 -0.1875 -0.40013 -0.20694 -0.31823 -0.10347 C -0.30247 -0.08356 -0.28815 -0.06018 -0.272 -0.0412 C -0.25911 -0.02593 -0.2039 0.04074 -0.19023 0.05116 L -0.17343 0.06319 L -0.14205 0.05995 C -0.13463 0.05926 -0.12096 0.05833 -0.11393 0.05764 L -0.05885 0.0588 C -0.02395 0.05995 -0.01914 0.06065 0.01107 0.06319 C 0.01381 0.06435 0.01654 0.06528 0.01927 0.06667 C 0.0211 0.06759 0.02487 0.06991 0.02487 0.07014 L 0.04349 0.12894 L 0.05365 0.11875 " pathEditMode="relative" rAng="0" ptsTypes="AAAAAAAAAAAAAAA">
                                          <p:cBhvr>
                                            <p:cTn id="6" dur="1000" fill="hold"/>
                                            <p:tgtEl>
                                              <p:spTgt spid="6"/>
                                            </p:tgtEl>
                                            <p:attrNameLst>
                                              <p:attrName>ppt_x</p:attrName>
                                              <p:attrName>ppt_y</p:attrName>
                                            </p:attrNameLst>
                                          </p:cBhvr>
                                          <p:rCtr x="29805" y="27431"/>
                                        </p:animMotion>
                                      </p:childTnLst>
                                    </p:cTn>
                                  </p:par>
                                  <p:par>
                                    <p:cTn id="7" presetID="53" presetClass="entr" presetSubtype="16" fill="hold" nodeType="withEffect">
                                      <p:stCondLst>
                                        <p:cond delay="0"/>
                                      </p:stCondLst>
                                      <p:childTnLst>
                                        <p:set>
                                          <p:cBhvr>
                                            <p:cTn id="8" dur="1" fill="hold">
                                              <p:stCondLst>
                                                <p:cond delay="0"/>
                                              </p:stCondLst>
                                            </p:cTn>
                                            <p:tgtEl>
                                              <p:spTgt spid="6"/>
                                            </p:tgtEl>
                                            <p:attrNameLst>
                                              <p:attrName>style.visibility</p:attrName>
                                            </p:attrNameLst>
                                          </p:cBhvr>
                                          <p:to>
                                            <p:strVal val="visible"/>
                                          </p:to>
                                        </p:set>
                                        <p:anim calcmode="lin" valueType="num">
                                          <p:cBhvr>
                                            <p:cTn id="9" dur="500" fill="hold"/>
                                            <p:tgtEl>
                                              <p:spTgt spid="6"/>
                                            </p:tgtEl>
                                            <p:attrNameLst>
                                              <p:attrName>ppt_w</p:attrName>
                                            </p:attrNameLst>
                                          </p:cBhvr>
                                          <p:tavLst>
                                            <p:tav tm="0">
                                              <p:val>
                                                <p:fltVal val="0"/>
                                              </p:val>
                                            </p:tav>
                                            <p:tav tm="100000">
                                              <p:val>
                                                <p:strVal val="#ppt_w"/>
                                              </p:val>
                                            </p:tav>
                                          </p:tavLst>
                                        </p:anim>
                                        <p:anim calcmode="lin" valueType="num">
                                          <p:cBhvr>
                                            <p:cTn id="10" dur="500" fill="hold"/>
                                            <p:tgtEl>
                                              <p:spTgt spid="6"/>
                                            </p:tgtEl>
                                            <p:attrNameLst>
                                              <p:attrName>ppt_h</p:attrName>
                                            </p:attrNameLst>
                                          </p:cBhvr>
                                          <p:tavLst>
                                            <p:tav tm="0">
                                              <p:val>
                                                <p:fltVal val="0"/>
                                              </p:val>
                                            </p:tav>
                                            <p:tav tm="100000">
                                              <p:val>
                                                <p:strVal val="#ppt_h"/>
                                              </p:val>
                                            </p:tav>
                                          </p:tavLst>
                                        </p:anim>
                                        <p:animEffect transition="in" filter="fade">
                                          <p:cBhvr>
                                            <p:cTn id="11" dur="500"/>
                                            <p:tgtEl>
                                              <p:spTgt spid="6"/>
                                            </p:tgtEl>
                                          </p:cBhvr>
                                        </p:animEffect>
                                      </p:childTnLst>
                                    </p:cTn>
                                  </p:par>
                                  <p:par>
                                    <p:cTn id="12" presetID="32" presetClass="emph" presetSubtype="0" repeatCount="2000" fill="hold" nodeType="withEffect">
                                      <p:stCondLst>
                                        <p:cond delay="0"/>
                                      </p:stCondLst>
                                      <p:childTnLst>
                                        <p:animRot by="120000">
                                          <p:cBhvr>
                                            <p:cTn id="13" dur="100" fill="hold">
                                              <p:stCondLst>
                                                <p:cond delay="0"/>
                                              </p:stCondLst>
                                            </p:cTn>
                                            <p:tgtEl>
                                              <p:spTgt spid="6"/>
                                            </p:tgtEl>
                                            <p:attrNameLst>
                                              <p:attrName>r</p:attrName>
                                            </p:attrNameLst>
                                          </p:cBhvr>
                                        </p:animRot>
                                        <p:animRot by="-240000">
                                          <p:cBhvr>
                                            <p:cTn id="14" dur="200" fill="hold">
                                              <p:stCondLst>
                                                <p:cond delay="200"/>
                                              </p:stCondLst>
                                            </p:cTn>
                                            <p:tgtEl>
                                              <p:spTgt spid="6"/>
                                            </p:tgtEl>
                                            <p:attrNameLst>
                                              <p:attrName>r</p:attrName>
                                            </p:attrNameLst>
                                          </p:cBhvr>
                                        </p:animRot>
                                        <p:animRot by="240000">
                                          <p:cBhvr>
                                            <p:cTn id="15" dur="200" fill="hold">
                                              <p:stCondLst>
                                                <p:cond delay="400"/>
                                              </p:stCondLst>
                                            </p:cTn>
                                            <p:tgtEl>
                                              <p:spTgt spid="6"/>
                                            </p:tgtEl>
                                            <p:attrNameLst>
                                              <p:attrName>r</p:attrName>
                                            </p:attrNameLst>
                                          </p:cBhvr>
                                        </p:animRot>
                                        <p:animRot by="-240000">
                                          <p:cBhvr>
                                            <p:cTn id="16" dur="200" fill="hold">
                                              <p:stCondLst>
                                                <p:cond delay="600"/>
                                              </p:stCondLst>
                                            </p:cTn>
                                            <p:tgtEl>
                                              <p:spTgt spid="6"/>
                                            </p:tgtEl>
                                            <p:attrNameLst>
                                              <p:attrName>r</p:attrName>
                                            </p:attrNameLst>
                                          </p:cBhvr>
                                        </p:animRot>
                                        <p:animRot by="120000">
                                          <p:cBhvr>
                                            <p:cTn id="17" dur="200" fill="hold">
                                              <p:stCondLst>
                                                <p:cond delay="800"/>
                                              </p:stCondLst>
                                            </p:cTn>
                                            <p:tgtEl>
                                              <p:spTgt spid="6"/>
                                            </p:tgtEl>
                                            <p:attrNameLst>
                                              <p:attrName>r</p:attrName>
                                            </p:attrNameLst>
                                          </p:cBhvr>
                                        </p:animRot>
                                      </p:childTnLst>
                                    </p:cTn>
                                  </p:par>
                                  <p:par>
                                    <p:cTn id="18" presetID="10" presetClass="entr" presetSubtype="0" fill="hold" nodeType="withEffect">
                                      <p:stCondLst>
                                        <p:cond delay="0"/>
                                      </p:stCondLst>
                                      <p:childTnLst>
                                        <p:set>
                                          <p:cBhvr>
                                            <p:cTn id="19" dur="1" fill="hold">
                                              <p:stCondLst>
                                                <p:cond delay="0"/>
                                              </p:stCondLst>
                                            </p:cTn>
                                            <p:tgtEl>
                                              <p:spTgt spid="6"/>
                                            </p:tgtEl>
                                            <p:attrNameLst>
                                              <p:attrName>style.visibility</p:attrName>
                                            </p:attrNameLst>
                                          </p:cBhvr>
                                          <p:to>
                                            <p:strVal val="visible"/>
                                          </p:to>
                                        </p:set>
                                        <p:animEffect transition="in" filter="fade">
                                          <p:cBhvr>
                                            <p:cTn id="20" dur="500"/>
                                            <p:tgtEl>
                                              <p:spTgt spid="6"/>
                                            </p:tgtEl>
                                          </p:cBhvr>
                                        </p:animEffect>
                                      </p:childTnLst>
                                    </p:cTn>
                                  </p:par>
                                  <p:par>
                                    <p:cTn id="21" presetID="26" presetClass="emph" presetSubtype="0" fill="hold" grpId="0" nodeType="withEffect">
                                      <p:stCondLst>
                                        <p:cond delay="0"/>
                                      </p:stCondLst>
                                      <p:childTnLst>
                                        <p:animEffect transition="out" filter="fade">
                                          <p:cBhvr>
                                            <p:cTn id="22" dur="500" tmFilter="0, 0; .2, .5; .8, .5; 1, 0"/>
                                            <p:tgtEl>
                                              <p:spTgt spid="5"/>
                                            </p:tgtEl>
                                          </p:cBhvr>
                                        </p:animEffect>
                                        <p:animScale>
                                          <p:cBhvr>
                                            <p:cTn id="23" dur="250" autoRev="1" fill="hold"/>
                                            <p:tgtEl>
                                              <p:spTgt spid="5"/>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oleObject" Target="../embeddings/oleObject3.bin"/><Relationship Id="rId21" Type="http://schemas.openxmlformats.org/officeDocument/2006/relationships/slideLayout" Target="../slideLayouts/slideLayout21.xml"/><Relationship Id="rId34" Type="http://schemas.openxmlformats.org/officeDocument/2006/relationships/image" Target="../media/image7.emf"/><Relationship Id="rId42" Type="http://schemas.openxmlformats.org/officeDocument/2006/relationships/image" Target="../media/image4.emf"/><Relationship Id="rId7" Type="http://schemas.openxmlformats.org/officeDocument/2006/relationships/slideLayout" Target="../slideLayouts/slideLayout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theme" Target="../theme/theme1.xml"/><Relationship Id="rId37" Type="http://schemas.openxmlformats.org/officeDocument/2006/relationships/oleObject" Target="../embeddings/oleObject2.bin"/><Relationship Id="rId40" Type="http://schemas.openxmlformats.org/officeDocument/2006/relationships/image" Target="../media/image3.emf"/><Relationship Id="rId45" Type="http://schemas.openxmlformats.org/officeDocument/2006/relationships/oleObject" Target="../embeddings/oleObject6.bin"/><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image" Target="../media/image1.wmf"/><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4" Type="http://schemas.openxmlformats.org/officeDocument/2006/relationships/image" Target="../media/image5.wmf"/><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oleObject" Target="../embeddings/oleObject1.bin"/><Relationship Id="rId43" Type="http://schemas.openxmlformats.org/officeDocument/2006/relationships/oleObject" Target="../embeddings/oleObject5.bin"/><Relationship Id="rId8" Type="http://schemas.openxmlformats.org/officeDocument/2006/relationships/slideLayout" Target="../slideLayouts/slideLayout8.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vmlDrawing" Target="../drawings/vmlDrawing1.vml"/><Relationship Id="rId38" Type="http://schemas.openxmlformats.org/officeDocument/2006/relationships/image" Target="../media/image2.emf"/><Relationship Id="rId46" Type="http://schemas.openxmlformats.org/officeDocument/2006/relationships/image" Target="../media/image6.emf"/><Relationship Id="rId20" Type="http://schemas.openxmlformats.org/officeDocument/2006/relationships/slideLayout" Target="../slideLayouts/slideLayout20.xml"/><Relationship Id="rId41" Type="http://schemas.openxmlformats.org/officeDocument/2006/relationships/oleObject" Target="../embeddings/oleObject4.bin"/></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grpSp>
        <p:nvGrpSpPr>
          <p:cNvPr id="47" name="GRID" hidden="1">
            <a:extLst>
              <a:ext uri="{FF2B5EF4-FFF2-40B4-BE49-F238E27FC236}">
                <a16:creationId xmlns:a16="http://schemas.microsoft.com/office/drawing/2014/main" id="{32B5FFBF-552A-4973-B5B3-9EE3A765185F}"/>
              </a:ext>
            </a:extLst>
          </p:cNvPr>
          <p:cNvGrpSpPr/>
          <p:nvPr userDrawn="1"/>
        </p:nvGrpSpPr>
        <p:grpSpPr>
          <a:xfrm>
            <a:off x="0" y="0"/>
            <a:ext cx="12192000" cy="6858000"/>
            <a:chOff x="0" y="0"/>
            <a:chExt cx="12192000" cy="6858000"/>
          </a:xfrm>
        </p:grpSpPr>
        <p:cxnSp>
          <p:nvCxnSpPr>
            <p:cNvPr id="7" name="Straight Connector 6">
              <a:extLst>
                <a:ext uri="{FF2B5EF4-FFF2-40B4-BE49-F238E27FC236}">
                  <a16:creationId xmlns:a16="http://schemas.microsoft.com/office/drawing/2014/main" id="{5CD412E5-2492-4063-96AB-C451FC39F2B6}"/>
                </a:ext>
              </a:extLst>
            </p:cNvPr>
            <p:cNvCxnSpPr/>
            <p:nvPr/>
          </p:nvCxnSpPr>
          <p:spPr>
            <a:xfrm>
              <a:off x="0" y="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25E7FAE-6A98-413B-871E-10F8DF6FF1E3}"/>
                </a:ext>
              </a:extLst>
            </p:cNvPr>
            <p:cNvCxnSpPr/>
            <p:nvPr/>
          </p:nvCxnSpPr>
          <p:spPr>
            <a:xfrm>
              <a:off x="0" y="29260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F42BDE7-00A0-446E-9CEE-23DDF6A13E6E}"/>
                </a:ext>
              </a:extLst>
            </p:cNvPr>
            <p:cNvCxnSpPr/>
            <p:nvPr/>
          </p:nvCxnSpPr>
          <p:spPr>
            <a:xfrm>
              <a:off x="0" y="585216"/>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D48FF31-9C6A-4C0C-AB96-ED556488A1BA}"/>
                </a:ext>
              </a:extLst>
            </p:cNvPr>
            <p:cNvCxnSpPr/>
            <p:nvPr/>
          </p:nvCxnSpPr>
          <p:spPr>
            <a:xfrm>
              <a:off x="0" y="6272784"/>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8D811B2-F122-4FF3-A4F6-E7291A5152BB}"/>
                </a:ext>
              </a:extLst>
            </p:cNvPr>
            <p:cNvCxnSpPr/>
            <p:nvPr/>
          </p:nvCxnSpPr>
          <p:spPr>
            <a:xfrm>
              <a:off x="0" y="656539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A2029335-BA6E-4B6F-B752-D02603169DE6}"/>
                </a:ext>
              </a:extLst>
            </p:cNvPr>
            <p:cNvCxnSpPr/>
            <p:nvPr/>
          </p:nvCxnSpPr>
          <p:spPr>
            <a:xfrm>
              <a:off x="0" y="685800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08D55A0-D16C-4191-B9F9-C95B51610B5E}"/>
                </a:ext>
              </a:extLst>
            </p:cNvPr>
            <p:cNvCxnSpPr/>
            <p:nvPr/>
          </p:nvCxnSpPr>
          <p:spPr>
            <a:xfrm>
              <a:off x="0" y="87782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A3FCB58-9F61-404B-A493-7860A942FCC2}"/>
                </a:ext>
              </a:extLst>
            </p:cNvPr>
            <p:cNvCxnSpPr/>
            <p:nvPr/>
          </p:nvCxnSpPr>
          <p:spPr>
            <a:xfrm>
              <a:off x="0" y="117043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EFD38DF-4402-499A-B7B2-D5BBF3AD467C}"/>
                </a:ext>
              </a:extLst>
            </p:cNvPr>
            <p:cNvCxnSpPr/>
            <p:nvPr/>
          </p:nvCxnSpPr>
          <p:spPr>
            <a:xfrm>
              <a:off x="0" y="146304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6DFD209-A624-4FEA-8F60-067FBF0CC1E8}"/>
                </a:ext>
              </a:extLst>
            </p:cNvPr>
            <p:cNvCxnSpPr/>
            <p:nvPr/>
          </p:nvCxnSpPr>
          <p:spPr>
            <a:xfrm>
              <a:off x="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1B8ED61-88C3-48AA-91A7-BFD779B3B3BA}"/>
                </a:ext>
              </a:extLst>
            </p:cNvPr>
            <p:cNvCxnSpPr/>
            <p:nvPr/>
          </p:nvCxnSpPr>
          <p:spPr>
            <a:xfrm>
              <a:off x="585216"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22AC47D-49D2-4B9E-B580-53A7922E5654}"/>
                </a:ext>
              </a:extLst>
            </p:cNvPr>
            <p:cNvCxnSpPr/>
            <p:nvPr/>
          </p:nvCxnSpPr>
          <p:spPr>
            <a:xfrm>
              <a:off x="29260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0D7A2DB-4310-49CD-83F6-55B33BE76665}"/>
                </a:ext>
              </a:extLst>
            </p:cNvPr>
            <p:cNvCxnSpPr/>
            <p:nvPr/>
          </p:nvCxnSpPr>
          <p:spPr>
            <a:xfrm>
              <a:off x="877824"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0C40071-7BC6-4682-9CD1-0631E07C9F11}"/>
                </a:ext>
              </a:extLst>
            </p:cNvPr>
            <p:cNvCxnSpPr/>
            <p:nvPr/>
          </p:nvCxnSpPr>
          <p:spPr>
            <a:xfrm>
              <a:off x="117043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E0ACFAA-26E9-44D2-BEF0-E02CAE93F397}"/>
                </a:ext>
              </a:extLst>
            </p:cNvPr>
            <p:cNvCxnSpPr/>
            <p:nvPr/>
          </p:nvCxnSpPr>
          <p:spPr>
            <a:xfrm>
              <a:off x="1102156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385D1186-93AE-4B67-8544-763E0B213AAC}"/>
                </a:ext>
              </a:extLst>
            </p:cNvPr>
            <p:cNvCxnSpPr/>
            <p:nvPr/>
          </p:nvCxnSpPr>
          <p:spPr>
            <a:xfrm>
              <a:off x="11606784"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CB1D45AE-FC53-4BB4-A9CD-C563C03A1195}"/>
                </a:ext>
              </a:extLst>
            </p:cNvPr>
            <p:cNvCxnSpPr/>
            <p:nvPr/>
          </p:nvCxnSpPr>
          <p:spPr>
            <a:xfrm>
              <a:off x="11314176"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8325177A-06D9-4C2A-B7EF-984A90245BF7}"/>
                </a:ext>
              </a:extLst>
            </p:cNvPr>
            <p:cNvCxnSpPr/>
            <p:nvPr/>
          </p:nvCxnSpPr>
          <p:spPr>
            <a:xfrm>
              <a:off x="1189939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2B67796-DF72-4C3B-A79D-7534FD3084C9}"/>
                </a:ext>
              </a:extLst>
            </p:cNvPr>
            <p:cNvCxnSpPr/>
            <p:nvPr/>
          </p:nvCxnSpPr>
          <p:spPr>
            <a:xfrm>
              <a:off x="121920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8B2C409-2FF7-4120-9E48-02A446B82DD6}"/>
                </a:ext>
              </a:extLst>
            </p:cNvPr>
            <p:cNvCxnSpPr/>
            <p:nvPr/>
          </p:nvCxnSpPr>
          <p:spPr>
            <a:xfrm>
              <a:off x="0" y="175564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3E0130A-B11A-42AB-8439-3CB0569F1C08}"/>
                </a:ext>
              </a:extLst>
            </p:cNvPr>
            <p:cNvCxnSpPr/>
            <p:nvPr/>
          </p:nvCxnSpPr>
          <p:spPr>
            <a:xfrm>
              <a:off x="0" y="204825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840B631-CB23-44B8-823B-56619D54F0E4}"/>
                </a:ext>
              </a:extLst>
            </p:cNvPr>
            <p:cNvCxnSpPr/>
            <p:nvPr/>
          </p:nvCxnSpPr>
          <p:spPr>
            <a:xfrm>
              <a:off x="0" y="234086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C7DD460B-BBE5-43D6-95DF-C1C1CC6239C6}"/>
                </a:ext>
              </a:extLst>
            </p:cNvPr>
            <p:cNvCxnSpPr/>
            <p:nvPr/>
          </p:nvCxnSpPr>
          <p:spPr>
            <a:xfrm>
              <a:off x="0" y="263347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7F5BEEB4-62B8-420A-9489-8319B9432C34}"/>
                </a:ext>
              </a:extLst>
            </p:cNvPr>
            <p:cNvCxnSpPr/>
            <p:nvPr/>
          </p:nvCxnSpPr>
          <p:spPr>
            <a:xfrm>
              <a:off x="0" y="292608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79242164-82A4-4DA9-B78C-33430C241872}"/>
                </a:ext>
              </a:extLst>
            </p:cNvPr>
            <p:cNvCxnSpPr/>
            <p:nvPr/>
          </p:nvCxnSpPr>
          <p:spPr>
            <a:xfrm>
              <a:off x="0" y="321868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1D8767DD-4892-4904-AE72-87087DD9CCC2}"/>
                </a:ext>
              </a:extLst>
            </p:cNvPr>
            <p:cNvCxnSpPr/>
            <p:nvPr/>
          </p:nvCxnSpPr>
          <p:spPr>
            <a:xfrm>
              <a:off x="0" y="351129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245FC793-2AD0-4021-B3FB-391EDDE6CB63}"/>
                </a:ext>
              </a:extLst>
            </p:cNvPr>
            <p:cNvCxnSpPr/>
            <p:nvPr userDrawn="1"/>
          </p:nvCxnSpPr>
          <p:spPr>
            <a:xfrm>
              <a:off x="0" y="380390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8091C6C8-296D-4AA9-8F03-7DEA5FA7D71A}"/>
                </a:ext>
              </a:extLst>
            </p:cNvPr>
            <p:cNvCxnSpPr/>
            <p:nvPr userDrawn="1"/>
          </p:nvCxnSpPr>
          <p:spPr>
            <a:xfrm>
              <a:off x="0" y="409651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1CBDA8A-698A-4B1C-BC41-CD72C2900FE8}"/>
                </a:ext>
              </a:extLst>
            </p:cNvPr>
            <p:cNvCxnSpPr/>
            <p:nvPr userDrawn="1"/>
          </p:nvCxnSpPr>
          <p:spPr>
            <a:xfrm>
              <a:off x="0" y="438912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F0780C82-EF19-43A2-BF1B-31FDFBA092CA}"/>
                </a:ext>
              </a:extLst>
            </p:cNvPr>
            <p:cNvCxnSpPr/>
            <p:nvPr userDrawn="1"/>
          </p:nvCxnSpPr>
          <p:spPr>
            <a:xfrm>
              <a:off x="0" y="468172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13492339-9370-44E2-8C4D-414393DEB764}"/>
                </a:ext>
              </a:extLst>
            </p:cNvPr>
            <p:cNvCxnSpPr/>
            <p:nvPr userDrawn="1"/>
          </p:nvCxnSpPr>
          <p:spPr>
            <a:xfrm>
              <a:off x="0" y="497433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EBF7CE2A-C0A7-4C6F-88B8-E40107AE34E8}"/>
                </a:ext>
              </a:extLst>
            </p:cNvPr>
            <p:cNvCxnSpPr/>
            <p:nvPr userDrawn="1"/>
          </p:nvCxnSpPr>
          <p:spPr>
            <a:xfrm>
              <a:off x="0" y="526694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CCD7A1D0-B060-4037-BFAE-80FAF89CC35F}"/>
                </a:ext>
              </a:extLst>
            </p:cNvPr>
            <p:cNvCxnSpPr/>
            <p:nvPr userDrawn="1"/>
          </p:nvCxnSpPr>
          <p:spPr>
            <a:xfrm>
              <a:off x="0" y="555955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2A121C21-7F60-43D7-B9B4-682B9D22E24D}"/>
                </a:ext>
              </a:extLst>
            </p:cNvPr>
            <p:cNvCxnSpPr/>
            <p:nvPr userDrawn="1"/>
          </p:nvCxnSpPr>
          <p:spPr>
            <a:xfrm>
              <a:off x="0" y="585216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3" name=".64 square" hidden="1">
            <a:extLst>
              <a:ext uri="{FF2B5EF4-FFF2-40B4-BE49-F238E27FC236}">
                <a16:creationId xmlns:a16="http://schemas.microsoft.com/office/drawing/2014/main" id="{90E0CE0A-15D7-405F-8DFA-B7F5AF47B03C}"/>
              </a:ext>
            </a:extLst>
          </p:cNvPr>
          <p:cNvSpPr/>
          <p:nvPr userDrawn="1"/>
        </p:nvSpPr>
        <p:spPr bwMode="auto">
          <a:xfrm>
            <a:off x="0" y="0"/>
            <a:ext cx="585216" cy="585216"/>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sp>
        <p:nvSpPr>
          <p:cNvPr id="35" name=".32 square" hidden="1">
            <a:extLst>
              <a:ext uri="{FF2B5EF4-FFF2-40B4-BE49-F238E27FC236}">
                <a16:creationId xmlns:a16="http://schemas.microsoft.com/office/drawing/2014/main" id="{09835393-211C-428D-B22F-51EE7A413599}"/>
              </a:ext>
            </a:extLst>
          </p:cNvPr>
          <p:cNvSpPr/>
          <p:nvPr userDrawn="1"/>
        </p:nvSpPr>
        <p:spPr bwMode="auto">
          <a:xfrm>
            <a:off x="0" y="0"/>
            <a:ext cx="292608" cy="292608"/>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pic>
        <p:nvPicPr>
          <p:cNvPr id="48" name="MS Brand colors" descr="These are Microsoft Brand colors. The color bar is placed to the side of the Theme master so that it will be visible on all slides. Users can use the 'eye dropper' color tools under Color Fill Shape, Color Fill line etc. to easily select Brand colors. ">
            <a:extLst>
              <a:ext uri="{FF2B5EF4-FFF2-40B4-BE49-F238E27FC236}">
                <a16:creationId xmlns:a16="http://schemas.microsoft.com/office/drawing/2014/main" id="{64D47851-93E6-4066-B42D-42968BFB647D}"/>
              </a:ext>
              <a:ext uri="{C183D7F6-B498-43B3-948B-1728B52AA6E4}">
                <adec:decorative xmlns:adec="http://schemas.microsoft.com/office/drawing/2017/decorative" val="0"/>
              </a:ext>
            </a:extLst>
          </p:cNvPr>
          <p:cNvPicPr>
            <a:picLocks noChangeAspect="1"/>
          </p:cNvPicPr>
          <p:nvPr userDrawn="1"/>
        </p:nvPicPr>
        <p:blipFill rotWithShape="1">
          <a:blip r:embed="rId34"/>
          <a:srcRect l="762"/>
          <a:stretch/>
        </p:blipFill>
        <p:spPr>
          <a:xfrm rot="5400000">
            <a:off x="9464500" y="2843773"/>
            <a:ext cx="6858000" cy="1170455"/>
          </a:xfrm>
          <a:prstGeom prst="rect">
            <a:avLst/>
          </a:prstGeom>
        </p:spPr>
      </p:pic>
      <p:graphicFrame>
        <p:nvGraphicFramePr>
          <p:cNvPr id="55" name="Objeto 54">
            <a:extLst>
              <a:ext uri="{FF2B5EF4-FFF2-40B4-BE49-F238E27FC236}">
                <a16:creationId xmlns:a16="http://schemas.microsoft.com/office/drawing/2014/main" id="{03DC6887-9136-4AC5-A6B0-3E58B934DCEB}"/>
              </a:ext>
            </a:extLst>
          </p:cNvPr>
          <p:cNvGraphicFramePr>
            <a:graphicFrameLocks noChangeAspect="1"/>
          </p:cNvGraphicFramePr>
          <p:nvPr userDrawn="1">
            <p:extLst>
              <p:ext uri="{D42A27DB-BD31-4B8C-83A1-F6EECF244321}">
                <p14:modId xmlns:p14="http://schemas.microsoft.com/office/powerpoint/2010/main" val="1566663505"/>
              </p:ext>
            </p:extLst>
          </p:nvPr>
        </p:nvGraphicFramePr>
        <p:xfrm>
          <a:off x="2171701" y="-962194"/>
          <a:ext cx="2863516" cy="834179"/>
        </p:xfrm>
        <a:graphic>
          <a:graphicData uri="http://schemas.openxmlformats.org/presentationml/2006/ole">
            <mc:AlternateContent xmlns:mc="http://schemas.openxmlformats.org/markup-compatibility/2006">
              <mc:Choice xmlns:v="urn:schemas-microsoft-com:vml" Requires="v">
                <p:oleObj spid="_x0000_s1115" name="CorelDRAW" r:id="rId35" imgW="7586640" imgH="2216160" progId="CorelDraw.Graphic.22">
                  <p:embed/>
                </p:oleObj>
              </mc:Choice>
              <mc:Fallback>
                <p:oleObj name="CorelDRAW" r:id="rId35" imgW="7586640" imgH="2216160" progId="CorelDraw.Graphic.22">
                  <p:embed/>
                  <p:pic>
                    <p:nvPicPr>
                      <p:cNvPr id="34" name="Objeto 33">
                        <a:extLst>
                          <a:ext uri="{FF2B5EF4-FFF2-40B4-BE49-F238E27FC236}">
                            <a16:creationId xmlns:a16="http://schemas.microsoft.com/office/drawing/2014/main" id="{A1F5EC44-D696-422B-90E5-FC9D11C63CB6}"/>
                          </a:ext>
                        </a:extLst>
                      </p:cNvPr>
                      <p:cNvPicPr/>
                      <p:nvPr/>
                    </p:nvPicPr>
                    <p:blipFill>
                      <a:blip r:embed="rId36"/>
                      <a:stretch>
                        <a:fillRect/>
                      </a:stretch>
                    </p:blipFill>
                    <p:spPr>
                      <a:xfrm>
                        <a:off x="2171701" y="-962194"/>
                        <a:ext cx="2863516" cy="834179"/>
                      </a:xfrm>
                      <a:prstGeom prst="rect">
                        <a:avLst/>
                      </a:prstGeom>
                    </p:spPr>
                  </p:pic>
                </p:oleObj>
              </mc:Fallback>
            </mc:AlternateContent>
          </a:graphicData>
        </a:graphic>
      </p:graphicFrame>
      <p:graphicFrame>
        <p:nvGraphicFramePr>
          <p:cNvPr id="36" name="Objeto 35">
            <a:extLst>
              <a:ext uri="{FF2B5EF4-FFF2-40B4-BE49-F238E27FC236}">
                <a16:creationId xmlns:a16="http://schemas.microsoft.com/office/drawing/2014/main" id="{1EA6E66D-CDD7-4AB3-8108-CC65FEA047F2}"/>
              </a:ext>
            </a:extLst>
          </p:cNvPr>
          <p:cNvGraphicFramePr>
            <a:graphicFrameLocks noChangeAspect="1"/>
          </p:cNvGraphicFramePr>
          <p:nvPr userDrawn="1">
            <p:extLst>
              <p:ext uri="{D42A27DB-BD31-4B8C-83A1-F6EECF244321}">
                <p14:modId xmlns:p14="http://schemas.microsoft.com/office/powerpoint/2010/main" val="2806014569"/>
              </p:ext>
            </p:extLst>
          </p:nvPr>
        </p:nvGraphicFramePr>
        <p:xfrm>
          <a:off x="114199" y="-969041"/>
          <a:ext cx="659268" cy="844494"/>
        </p:xfrm>
        <a:graphic>
          <a:graphicData uri="http://schemas.openxmlformats.org/presentationml/2006/ole">
            <mc:AlternateContent xmlns:mc="http://schemas.openxmlformats.org/markup-compatibility/2006">
              <mc:Choice xmlns:v="urn:schemas-microsoft-com:vml" Requires="v">
                <p:oleObj spid="_x0000_s1116" name="CorelDRAW" r:id="rId37" imgW="2717965" imgH="3481884" progId="CorelDraw.Graphic.22">
                  <p:embed/>
                </p:oleObj>
              </mc:Choice>
              <mc:Fallback>
                <p:oleObj name="CorelDRAW" r:id="rId37" imgW="2717965" imgH="3481884" progId="CorelDraw.Graphic.22">
                  <p:embed/>
                  <p:pic>
                    <p:nvPicPr>
                      <p:cNvPr id="0" name=""/>
                      <p:cNvPicPr/>
                      <p:nvPr/>
                    </p:nvPicPr>
                    <p:blipFill>
                      <a:blip r:embed="rId38"/>
                      <a:stretch>
                        <a:fillRect/>
                      </a:stretch>
                    </p:blipFill>
                    <p:spPr>
                      <a:xfrm>
                        <a:off x="114199" y="-969041"/>
                        <a:ext cx="659268" cy="844494"/>
                      </a:xfrm>
                      <a:prstGeom prst="rect">
                        <a:avLst/>
                      </a:prstGeom>
                    </p:spPr>
                  </p:pic>
                </p:oleObj>
              </mc:Fallback>
            </mc:AlternateContent>
          </a:graphicData>
        </a:graphic>
      </p:graphicFrame>
      <p:graphicFrame>
        <p:nvGraphicFramePr>
          <p:cNvPr id="37" name="Objeto 36">
            <a:extLst>
              <a:ext uri="{FF2B5EF4-FFF2-40B4-BE49-F238E27FC236}">
                <a16:creationId xmlns:a16="http://schemas.microsoft.com/office/drawing/2014/main" id="{889AA2A7-C37D-4D99-8D90-EA389E46DC86}"/>
              </a:ext>
            </a:extLst>
          </p:cNvPr>
          <p:cNvGraphicFramePr>
            <a:graphicFrameLocks noChangeAspect="1"/>
          </p:cNvGraphicFramePr>
          <p:nvPr userDrawn="1">
            <p:extLst>
              <p:ext uri="{D42A27DB-BD31-4B8C-83A1-F6EECF244321}">
                <p14:modId xmlns:p14="http://schemas.microsoft.com/office/powerpoint/2010/main" val="1727528398"/>
              </p:ext>
            </p:extLst>
          </p:nvPr>
        </p:nvGraphicFramePr>
        <p:xfrm>
          <a:off x="1004492" y="-969041"/>
          <a:ext cx="659268" cy="844494"/>
        </p:xfrm>
        <a:graphic>
          <a:graphicData uri="http://schemas.openxmlformats.org/presentationml/2006/ole">
            <mc:AlternateContent xmlns:mc="http://schemas.openxmlformats.org/markup-compatibility/2006">
              <mc:Choice xmlns:v="urn:schemas-microsoft-com:vml" Requires="v">
                <p:oleObj spid="_x0000_s1117" name="CorelDRAW" r:id="rId39" imgW="2717965" imgH="3481884" progId="CorelDraw.Graphic.22">
                  <p:embed/>
                </p:oleObj>
              </mc:Choice>
              <mc:Fallback>
                <p:oleObj name="CorelDRAW" r:id="rId39" imgW="2717965" imgH="3481884" progId="CorelDraw.Graphic.22">
                  <p:embed/>
                  <p:pic>
                    <p:nvPicPr>
                      <p:cNvPr id="0" name=""/>
                      <p:cNvPicPr/>
                      <p:nvPr/>
                    </p:nvPicPr>
                    <p:blipFill>
                      <a:blip r:embed="rId40"/>
                      <a:stretch>
                        <a:fillRect/>
                      </a:stretch>
                    </p:blipFill>
                    <p:spPr>
                      <a:xfrm>
                        <a:off x="1004492" y="-969041"/>
                        <a:ext cx="659268" cy="844494"/>
                      </a:xfrm>
                      <a:prstGeom prst="rect">
                        <a:avLst/>
                      </a:prstGeom>
                    </p:spPr>
                  </p:pic>
                </p:oleObj>
              </mc:Fallback>
            </mc:AlternateContent>
          </a:graphicData>
        </a:graphic>
      </p:graphicFrame>
      <p:graphicFrame>
        <p:nvGraphicFramePr>
          <p:cNvPr id="2" name="Objeto 1">
            <a:extLst>
              <a:ext uri="{FF2B5EF4-FFF2-40B4-BE49-F238E27FC236}">
                <a16:creationId xmlns:a16="http://schemas.microsoft.com/office/drawing/2014/main" id="{E50C6A76-9C4A-4439-88FF-4351BE9C90CF}"/>
              </a:ext>
            </a:extLst>
          </p:cNvPr>
          <p:cNvGraphicFramePr>
            <a:graphicFrameLocks noChangeAspect="1"/>
          </p:cNvGraphicFramePr>
          <p:nvPr userDrawn="1">
            <p:extLst>
              <p:ext uri="{D42A27DB-BD31-4B8C-83A1-F6EECF244321}">
                <p14:modId xmlns:p14="http://schemas.microsoft.com/office/powerpoint/2010/main" val="3584962319"/>
              </p:ext>
            </p:extLst>
          </p:nvPr>
        </p:nvGraphicFramePr>
        <p:xfrm>
          <a:off x="5214707" y="-962194"/>
          <a:ext cx="2885384" cy="840548"/>
        </p:xfrm>
        <a:graphic>
          <a:graphicData uri="http://schemas.openxmlformats.org/presentationml/2006/ole">
            <mc:AlternateContent xmlns:mc="http://schemas.openxmlformats.org/markup-compatibility/2006">
              <mc:Choice xmlns:v="urn:schemas-microsoft-com:vml" Requires="v">
                <p:oleObj spid="_x0000_s1118" name="CorelDRAW" r:id="rId41" imgW="11950428" imgH="3481884" progId="CorelDraw.Graphic.22">
                  <p:embed/>
                </p:oleObj>
              </mc:Choice>
              <mc:Fallback>
                <p:oleObj name="CorelDRAW" r:id="rId41" imgW="11950428" imgH="3481884" progId="CorelDraw.Graphic.22">
                  <p:embed/>
                  <p:pic>
                    <p:nvPicPr>
                      <p:cNvPr id="0" name=""/>
                      <p:cNvPicPr/>
                      <p:nvPr/>
                    </p:nvPicPr>
                    <p:blipFill>
                      <a:blip r:embed="rId42"/>
                      <a:stretch>
                        <a:fillRect/>
                      </a:stretch>
                    </p:blipFill>
                    <p:spPr>
                      <a:xfrm>
                        <a:off x="5214707" y="-962194"/>
                        <a:ext cx="2885384" cy="840548"/>
                      </a:xfrm>
                      <a:prstGeom prst="rect">
                        <a:avLst/>
                      </a:prstGeom>
                    </p:spPr>
                  </p:pic>
                </p:oleObj>
              </mc:Fallback>
            </mc:AlternateContent>
          </a:graphicData>
        </a:graphic>
      </p:graphicFrame>
      <p:graphicFrame>
        <p:nvGraphicFramePr>
          <p:cNvPr id="52" name="Objeto 51">
            <a:extLst>
              <a:ext uri="{FF2B5EF4-FFF2-40B4-BE49-F238E27FC236}">
                <a16:creationId xmlns:a16="http://schemas.microsoft.com/office/drawing/2014/main" id="{770FF4E6-361E-456C-8AB8-251D7689A593}"/>
              </a:ext>
            </a:extLst>
          </p:cNvPr>
          <p:cNvGraphicFramePr>
            <a:graphicFrameLocks noChangeAspect="1"/>
          </p:cNvGraphicFramePr>
          <p:nvPr userDrawn="1">
            <p:extLst>
              <p:ext uri="{D42A27DB-BD31-4B8C-83A1-F6EECF244321}">
                <p14:modId xmlns:p14="http://schemas.microsoft.com/office/powerpoint/2010/main" val="112664167"/>
              </p:ext>
            </p:extLst>
          </p:nvPr>
        </p:nvGraphicFramePr>
        <p:xfrm>
          <a:off x="8495362" y="-838994"/>
          <a:ext cx="1410638" cy="552424"/>
        </p:xfrm>
        <a:graphic>
          <a:graphicData uri="http://schemas.openxmlformats.org/presentationml/2006/ole">
            <mc:AlternateContent xmlns:mc="http://schemas.openxmlformats.org/markup-compatibility/2006">
              <mc:Choice xmlns:v="urn:schemas-microsoft-com:vml" Requires="v">
                <p:oleObj spid="_x0000_s1119" name="CorelDRAW" r:id="rId43" imgW="1706400" imgH="670320" progId="CorelDraw.Graphic.22">
                  <p:embed/>
                </p:oleObj>
              </mc:Choice>
              <mc:Fallback>
                <p:oleObj name="CorelDRAW" r:id="rId43" imgW="1706400" imgH="670320" progId="CorelDraw.Graphic.22">
                  <p:embed/>
                  <p:pic>
                    <p:nvPicPr>
                      <p:cNvPr id="6" name="Objeto 5">
                        <a:extLst>
                          <a:ext uri="{FF2B5EF4-FFF2-40B4-BE49-F238E27FC236}">
                            <a16:creationId xmlns:a16="http://schemas.microsoft.com/office/drawing/2014/main" id="{A8068EFF-C65E-4C58-ACCC-5EBC7759BF2F}"/>
                          </a:ext>
                        </a:extLst>
                      </p:cNvPr>
                      <p:cNvPicPr/>
                      <p:nvPr/>
                    </p:nvPicPr>
                    <p:blipFill>
                      <a:blip r:embed="rId44"/>
                      <a:stretch>
                        <a:fillRect/>
                      </a:stretch>
                    </p:blipFill>
                    <p:spPr>
                      <a:xfrm>
                        <a:off x="8495362" y="-838994"/>
                        <a:ext cx="1410638" cy="552424"/>
                      </a:xfrm>
                      <a:prstGeom prst="rect">
                        <a:avLst/>
                      </a:prstGeom>
                    </p:spPr>
                  </p:pic>
                </p:oleObj>
              </mc:Fallback>
            </mc:AlternateContent>
          </a:graphicData>
        </a:graphic>
      </p:graphicFrame>
      <p:graphicFrame>
        <p:nvGraphicFramePr>
          <p:cNvPr id="53" name="Objeto 52">
            <a:extLst>
              <a:ext uri="{FF2B5EF4-FFF2-40B4-BE49-F238E27FC236}">
                <a16:creationId xmlns:a16="http://schemas.microsoft.com/office/drawing/2014/main" id="{C6835075-AB84-4498-BDCE-BA0FB16CE7F3}"/>
              </a:ext>
            </a:extLst>
          </p:cNvPr>
          <p:cNvGraphicFramePr>
            <a:graphicFrameLocks noChangeAspect="1"/>
          </p:cNvGraphicFramePr>
          <p:nvPr userDrawn="1">
            <p:extLst>
              <p:ext uri="{D42A27DB-BD31-4B8C-83A1-F6EECF244321}">
                <p14:modId xmlns:p14="http://schemas.microsoft.com/office/powerpoint/2010/main" val="3153310383"/>
              </p:ext>
            </p:extLst>
          </p:nvPr>
        </p:nvGraphicFramePr>
        <p:xfrm>
          <a:off x="10142219" y="-816134"/>
          <a:ext cx="2206625" cy="554832"/>
        </p:xfrm>
        <a:graphic>
          <a:graphicData uri="http://schemas.openxmlformats.org/presentationml/2006/ole">
            <mc:AlternateContent xmlns:mc="http://schemas.openxmlformats.org/markup-compatibility/2006">
              <mc:Choice xmlns:v="urn:schemas-microsoft-com:vml" Requires="v">
                <p:oleObj spid="_x0000_s1120" name="CorelDRAW" r:id="rId45" imgW="4413504" imgH="1109723" progId="CorelDraw.Graphic.22">
                  <p:embed/>
                </p:oleObj>
              </mc:Choice>
              <mc:Fallback>
                <p:oleObj name="CorelDRAW" r:id="rId45" imgW="4413504" imgH="1109723" progId="CorelDraw.Graphic.22">
                  <p:embed/>
                  <p:pic>
                    <p:nvPicPr>
                      <p:cNvPr id="3" name="Objeto 2">
                        <a:extLst>
                          <a:ext uri="{FF2B5EF4-FFF2-40B4-BE49-F238E27FC236}">
                            <a16:creationId xmlns:a16="http://schemas.microsoft.com/office/drawing/2014/main" id="{3138007E-4AE7-4E73-9201-ED44F68A8E6C}"/>
                          </a:ext>
                        </a:extLst>
                      </p:cNvPr>
                      <p:cNvPicPr/>
                      <p:nvPr/>
                    </p:nvPicPr>
                    <p:blipFill>
                      <a:blip r:embed="rId46"/>
                      <a:stretch>
                        <a:fillRect/>
                      </a:stretch>
                    </p:blipFill>
                    <p:spPr>
                      <a:xfrm>
                        <a:off x="10142219" y="-816134"/>
                        <a:ext cx="2206625" cy="554832"/>
                      </a:xfrm>
                      <a:prstGeom prst="rect">
                        <a:avLst/>
                      </a:prstGeom>
                    </p:spPr>
                  </p:pic>
                </p:oleObj>
              </mc:Fallback>
            </mc:AlternateContent>
          </a:graphicData>
        </a:graphic>
      </p:graphicFrame>
    </p:spTree>
    <p:extLst>
      <p:ext uri="{BB962C8B-B14F-4D97-AF65-F5344CB8AC3E}">
        <p14:creationId xmlns:p14="http://schemas.microsoft.com/office/powerpoint/2010/main" val="3588427678"/>
      </p:ext>
    </p:extLst>
  </p:cSld>
  <p:clrMap bg1="lt1" tx1="dk1" bg2="lt2" tx2="dk2" accent1="accent1" accent2="accent2" accent3="accent3" accent4="accent4" accent5="accent5" accent6="accent6" hlink="hlink" folHlink="folHlink"/>
  <p:sldLayoutIdLst>
    <p:sldLayoutId id="2147484908" r:id="rId1"/>
    <p:sldLayoutId id="2147484940" r:id="rId2"/>
    <p:sldLayoutId id="2147484921" r:id="rId3"/>
    <p:sldLayoutId id="2147484939" r:id="rId4"/>
    <p:sldLayoutId id="2147484941" r:id="rId5"/>
    <p:sldLayoutId id="2147484936" r:id="rId6"/>
    <p:sldLayoutId id="2147484934" r:id="rId7"/>
    <p:sldLayoutId id="2147484937" r:id="rId8"/>
    <p:sldLayoutId id="2147484935" r:id="rId9"/>
    <p:sldLayoutId id="2147484938" r:id="rId10"/>
    <p:sldLayoutId id="2147484947" r:id="rId11"/>
    <p:sldLayoutId id="2147484948" r:id="rId12"/>
    <p:sldLayoutId id="2147484710" r:id="rId13"/>
    <p:sldLayoutId id="2147484944" r:id="rId14"/>
    <p:sldLayoutId id="2147484945" r:id="rId15"/>
    <p:sldLayoutId id="2147484946" r:id="rId16"/>
    <p:sldLayoutId id="2147484850" r:id="rId17"/>
    <p:sldLayoutId id="2147484849" r:id="rId18"/>
    <p:sldLayoutId id="2147484840" r:id="rId19"/>
    <p:sldLayoutId id="2147484868" r:id="rId20"/>
    <p:sldLayoutId id="2147484867" r:id="rId21"/>
    <p:sldLayoutId id="2147484865" r:id="rId22"/>
    <p:sldLayoutId id="2147484864" r:id="rId23"/>
    <p:sldLayoutId id="2147484841" r:id="rId24"/>
    <p:sldLayoutId id="2147484842" r:id="rId25"/>
    <p:sldLayoutId id="2147484240" r:id="rId26"/>
    <p:sldLayoutId id="2147484844" r:id="rId27"/>
    <p:sldLayoutId id="2147484845" r:id="rId28"/>
    <p:sldLayoutId id="2147484846" r:id="rId29"/>
    <p:sldLayoutId id="2147484847" r:id="rId30"/>
    <p:sldLayoutId id="2147484474" r:id="rId31"/>
  </p:sldLayoutIdLst>
  <p:transition>
    <p:fade/>
  </p:transition>
  <p:hf sldNum="0" hdr="0" ftr="0" dt="0"/>
  <p:txStyles>
    <p:titleStyle>
      <a:lvl1pPr algn="l" defTabSz="932742" rtl="0" eaLnBrk="1" latinLnBrk="0" hangingPunct="1">
        <a:lnSpc>
          <a:spcPct val="100000"/>
        </a:lnSpc>
        <a:spcBef>
          <a:spcPct val="0"/>
        </a:spcBef>
        <a:buNone/>
        <a:defRPr lang="en-US" sz="3600" b="0" kern="1200" cap="none" spc="-50" baseline="0" dirty="0" smtClean="0">
          <a:ln w="3175">
            <a:noFill/>
          </a:ln>
          <a:solidFill>
            <a:srgbClr val="43444A"/>
          </a:solidFill>
          <a:effectLst/>
          <a:latin typeface="Quicksand" pitchFamily="2" charset="0"/>
          <a:ea typeface="+mn-ea"/>
          <a:cs typeface="Segoe UI" pitchFamily="34" charset="0"/>
        </a:defRPr>
      </a:lvl1pPr>
    </p:titleStyle>
    <p:body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solidFill>
            <a:srgbClr val="43444A"/>
          </a:solidFill>
          <a:latin typeface="Quicksand" pitchFamily="2" charset="0"/>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rgbClr val="43444A"/>
          </a:solidFill>
          <a:latin typeface="Quicksand" pitchFamily="2" charset="0"/>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solidFill>
            <a:srgbClr val="43444A"/>
          </a:solidFill>
          <a:latin typeface="Quicksand" pitchFamily="2" charset="0"/>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rgbClr val="43444A"/>
          </a:solidFill>
          <a:latin typeface="Quicksand" pitchFamily="2" charset="0"/>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rgbClr val="43444A"/>
          </a:solidFill>
          <a:latin typeface="Quicksand" pitchFamily="2" charset="0"/>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6" pos="368" userDrawn="1">
          <p15:clr>
            <a:srgbClr val="C35EA4"/>
          </p15:clr>
        </p15:guide>
        <p15:guide id="17" pos="7313" userDrawn="1">
          <p15:clr>
            <a:srgbClr val="C35EA4"/>
          </p15:clr>
        </p15:guide>
        <p15:guide id="25" orient="horz" pos="369" userDrawn="1">
          <p15:clr>
            <a:srgbClr val="C35EA4"/>
          </p15:clr>
        </p15:guide>
        <p15:guide id="26" orient="horz" pos="3949" userDrawn="1">
          <p15:clr>
            <a:srgbClr val="C35EA4"/>
          </p15:clr>
        </p15:guide>
        <p15:guide id="27" orient="horz" pos="184" userDrawn="1">
          <p15:clr>
            <a:srgbClr val="A4A3A4"/>
          </p15:clr>
        </p15:guide>
        <p15:guide id="28" pos="185" userDrawn="1">
          <p15:clr>
            <a:srgbClr val="A4A3A4"/>
          </p15:clr>
        </p15:guide>
        <p15:guide id="29" orient="horz" pos="4135" userDrawn="1">
          <p15:clr>
            <a:srgbClr val="A4A3A4"/>
          </p15:clr>
        </p15:guide>
        <p15:guide id="30" pos="7495" userDrawn="1">
          <p15:clr>
            <a:srgbClr val="A4A3A4"/>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Layout" Target="../slideLayouts/slideLayout10.xml"/></Relationships>
</file>

<file path=ppt/slides/_rels/slide2.xml.rels><?xml version="1.0" encoding="UTF-8" standalone="yes"?>
<Relationships xmlns="http://schemas.openxmlformats.org/package/2006/relationships"><Relationship Id="rId2" Type="http://schemas.openxmlformats.org/officeDocument/2006/relationships/image" Target="../media/image30.jp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9551282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texto 1">
            <a:extLst>
              <a:ext uri="{FF2B5EF4-FFF2-40B4-BE49-F238E27FC236}">
                <a16:creationId xmlns:a16="http://schemas.microsoft.com/office/drawing/2014/main" id="{223CAFBC-4644-4343-A2EA-9AC235F6E8A3}"/>
              </a:ext>
            </a:extLst>
          </p:cNvPr>
          <p:cNvSpPr>
            <a:spLocks noGrp="1"/>
          </p:cNvSpPr>
          <p:nvPr>
            <p:ph type="body" sz="quarter" idx="12"/>
          </p:nvPr>
        </p:nvSpPr>
        <p:spPr/>
        <p:txBody>
          <a:bodyPr/>
          <a:lstStyle/>
          <a:p>
            <a:r>
              <a:rPr lang="es-ES" dirty="0"/>
              <a:t>Alejandro Almeida</a:t>
            </a:r>
          </a:p>
        </p:txBody>
      </p:sp>
      <p:sp>
        <p:nvSpPr>
          <p:cNvPr id="7" name="Marcador de texto 6">
            <a:extLst>
              <a:ext uri="{FF2B5EF4-FFF2-40B4-BE49-F238E27FC236}">
                <a16:creationId xmlns:a16="http://schemas.microsoft.com/office/drawing/2014/main" id="{64A32788-A654-499D-83AC-E1F31761EC45}"/>
              </a:ext>
            </a:extLst>
          </p:cNvPr>
          <p:cNvSpPr>
            <a:spLocks noGrp="1"/>
          </p:cNvSpPr>
          <p:nvPr>
            <p:ph type="body" sz="quarter" idx="15"/>
          </p:nvPr>
        </p:nvSpPr>
        <p:spPr/>
        <p:txBody>
          <a:bodyPr/>
          <a:lstStyle/>
          <a:p>
            <a:r>
              <a:rPr lang="es-ES" dirty="0"/>
              <a:t>a.almeida@prodware.es</a:t>
            </a:r>
          </a:p>
        </p:txBody>
      </p:sp>
      <p:pic>
        <p:nvPicPr>
          <p:cNvPr id="12" name="Imagen 11">
            <a:extLst>
              <a:ext uri="{FF2B5EF4-FFF2-40B4-BE49-F238E27FC236}">
                <a16:creationId xmlns:a16="http://schemas.microsoft.com/office/drawing/2014/main" id="{EAD8180A-DC2C-4B93-AE89-7DC659AC85E1}"/>
              </a:ext>
            </a:extLst>
          </p:cNvPr>
          <p:cNvPicPr>
            <a:picLocks noChangeAspect="1"/>
          </p:cNvPicPr>
          <p:nvPr/>
        </p:nvPicPr>
        <p:blipFill>
          <a:blip r:embed="rId2"/>
          <a:srcRect l="4624" r="4624"/>
          <a:stretch/>
        </p:blipFill>
        <p:spPr>
          <a:xfrm>
            <a:off x="690520" y="2979921"/>
            <a:ext cx="720000" cy="720000"/>
          </a:xfrm>
          <a:prstGeom prst="ellipse">
            <a:avLst/>
          </a:prstGeom>
          <a:ln w="12700" cap="rnd">
            <a:solidFill>
              <a:schemeClr val="bg1"/>
            </a:solidFill>
          </a:ln>
          <a:effectLst>
            <a:glow rad="12700">
              <a:schemeClr val="accent1">
                <a:alpha val="40000"/>
              </a:schemeClr>
            </a:glow>
          </a:effectLst>
        </p:spPr>
      </p:pic>
    </p:spTree>
    <p:extLst>
      <p:ext uri="{BB962C8B-B14F-4D97-AF65-F5344CB8AC3E}">
        <p14:creationId xmlns:p14="http://schemas.microsoft.com/office/powerpoint/2010/main" val="531290304"/>
      </p:ext>
    </p:extLst>
  </p:cSld>
  <p:clrMapOvr>
    <a:masterClrMapping/>
  </p:clrMapOvr>
  <p:transition spd="med">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fade">
                                      <p:cBhvr>
                                        <p:cTn id="7"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7BFA49F-8D5A-41A5-A2F0-BE7376189013}"/>
              </a:ext>
            </a:extLst>
          </p:cNvPr>
          <p:cNvSpPr>
            <a:spLocks noGrp="1"/>
          </p:cNvSpPr>
          <p:nvPr>
            <p:ph type="title"/>
          </p:nvPr>
        </p:nvSpPr>
        <p:spPr/>
        <p:txBody>
          <a:bodyPr/>
          <a:lstStyle/>
          <a:p>
            <a:r>
              <a:rPr lang="en-US" dirty="0"/>
              <a:t>¿Y </a:t>
            </a:r>
            <a:r>
              <a:rPr lang="en-US" dirty="0" err="1"/>
              <a:t>si</a:t>
            </a:r>
            <a:r>
              <a:rPr lang="en-US" dirty="0"/>
              <a:t> </a:t>
            </a:r>
            <a:r>
              <a:rPr lang="en-US" dirty="0" err="1"/>
              <a:t>nos</a:t>
            </a:r>
            <a:r>
              <a:rPr lang="en-US" dirty="0"/>
              <a:t> </a:t>
            </a:r>
            <a:r>
              <a:rPr lang="en-US" dirty="0" err="1"/>
              <a:t>espiamos</a:t>
            </a:r>
            <a:r>
              <a:rPr lang="en-US" dirty="0"/>
              <a:t>?</a:t>
            </a:r>
            <a:endParaRPr lang="es-ES" dirty="0"/>
          </a:p>
        </p:txBody>
      </p:sp>
      <p:sp>
        <p:nvSpPr>
          <p:cNvPr id="3" name="Marcador de texto 2">
            <a:extLst>
              <a:ext uri="{FF2B5EF4-FFF2-40B4-BE49-F238E27FC236}">
                <a16:creationId xmlns:a16="http://schemas.microsoft.com/office/drawing/2014/main" id="{BFBD76C1-201B-4814-9E91-50D45AFDFC9D}"/>
              </a:ext>
            </a:extLst>
          </p:cNvPr>
          <p:cNvSpPr>
            <a:spLocks noGrp="1"/>
          </p:cNvSpPr>
          <p:nvPr>
            <p:ph type="body" sz="quarter" idx="12"/>
          </p:nvPr>
        </p:nvSpPr>
        <p:spPr/>
        <p:txBody>
          <a:bodyPr/>
          <a:lstStyle/>
          <a:p>
            <a:r>
              <a:rPr lang="es-ES" dirty="0"/>
              <a:t>Jorge Fernández Sánchez</a:t>
            </a:r>
          </a:p>
        </p:txBody>
      </p:sp>
      <p:sp>
        <p:nvSpPr>
          <p:cNvPr id="4" name="Marcador de texto 3">
            <a:extLst>
              <a:ext uri="{FF2B5EF4-FFF2-40B4-BE49-F238E27FC236}">
                <a16:creationId xmlns:a16="http://schemas.microsoft.com/office/drawing/2014/main" id="{0F0CD8E2-9551-4F35-A624-4A9E8D9FA30D}"/>
              </a:ext>
            </a:extLst>
          </p:cNvPr>
          <p:cNvSpPr>
            <a:spLocks noGrp="1"/>
          </p:cNvSpPr>
          <p:nvPr>
            <p:ph type="body" sz="quarter" idx="15"/>
          </p:nvPr>
        </p:nvSpPr>
        <p:spPr/>
        <p:txBody>
          <a:bodyPr/>
          <a:lstStyle/>
          <a:p>
            <a:r>
              <a:rPr lang="es-ES" dirty="0"/>
              <a:t>Senior </a:t>
            </a:r>
            <a:r>
              <a:rPr lang="es-ES" dirty="0" err="1"/>
              <a:t>.Net</a:t>
            </a:r>
            <a:r>
              <a:rPr lang="es-ES" dirty="0"/>
              <a:t> Engineer at </a:t>
            </a:r>
            <a:r>
              <a:rPr lang="es-ES" dirty="0" err="1"/>
              <a:t>Prodware</a:t>
            </a:r>
            <a:endParaRPr lang="es-ES" dirty="0"/>
          </a:p>
        </p:txBody>
      </p:sp>
      <p:pic>
        <p:nvPicPr>
          <p:cNvPr id="21" name="Imagen 20">
            <a:extLst>
              <a:ext uri="{FF2B5EF4-FFF2-40B4-BE49-F238E27FC236}">
                <a16:creationId xmlns:a16="http://schemas.microsoft.com/office/drawing/2014/main" id="{05146879-F373-4784-B954-14E7B0784969}"/>
              </a:ext>
            </a:extLst>
          </p:cNvPr>
          <p:cNvPicPr>
            <a:picLocks noChangeAspect="1"/>
          </p:cNvPicPr>
          <p:nvPr/>
        </p:nvPicPr>
        <p:blipFill>
          <a:blip r:embed="rId2"/>
          <a:srcRect/>
          <a:stretch/>
        </p:blipFill>
        <p:spPr>
          <a:xfrm>
            <a:off x="599080" y="4662658"/>
            <a:ext cx="720000" cy="720000"/>
          </a:xfrm>
          <a:prstGeom prst="ellipse">
            <a:avLst/>
          </a:prstGeom>
          <a:ln w="12700" cap="rnd">
            <a:solidFill>
              <a:schemeClr val="bg1"/>
            </a:solidFill>
          </a:ln>
          <a:effectLst>
            <a:glow rad="12700">
              <a:schemeClr val="accent1">
                <a:alpha val="40000"/>
              </a:schemeClr>
            </a:glow>
          </a:effectLst>
        </p:spPr>
      </p:pic>
    </p:spTree>
    <p:extLst>
      <p:ext uri="{BB962C8B-B14F-4D97-AF65-F5344CB8AC3E}">
        <p14:creationId xmlns:p14="http://schemas.microsoft.com/office/powerpoint/2010/main" val="26971438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21"/>
                                        </p:tgtEl>
                                        <p:attrNameLst>
                                          <p:attrName>style.visibility</p:attrName>
                                        </p:attrNameLst>
                                      </p:cBhvr>
                                      <p:to>
                                        <p:strVal val="visible"/>
                                      </p:to>
                                    </p:set>
                                    <p:animEffect transition="in" filter="fade">
                                      <p:cBhvr>
                                        <p:cTn id="7" dur="500"/>
                                        <p:tgtEl>
                                          <p:spTgt spid="2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a:extLst>
              <a:ext uri="{FF2B5EF4-FFF2-40B4-BE49-F238E27FC236}">
                <a16:creationId xmlns:a16="http://schemas.microsoft.com/office/drawing/2014/main" id="{8A4D871D-76D6-4FC9-8752-E21D1766AAE1}"/>
              </a:ext>
            </a:extLst>
          </p:cNvPr>
          <p:cNvSpPr>
            <a:spLocks noGrp="1"/>
          </p:cNvSpPr>
          <p:nvPr>
            <p:ph type="title"/>
          </p:nvPr>
        </p:nvSpPr>
        <p:spPr/>
        <p:txBody>
          <a:bodyPr/>
          <a:lstStyle/>
          <a:p>
            <a:r>
              <a:rPr lang="es-ES" dirty="0"/>
              <a:t>Sponsors</a:t>
            </a:r>
          </a:p>
        </p:txBody>
      </p:sp>
    </p:spTree>
    <p:extLst>
      <p:ext uri="{BB962C8B-B14F-4D97-AF65-F5344CB8AC3E}">
        <p14:creationId xmlns:p14="http://schemas.microsoft.com/office/powerpoint/2010/main" val="33994154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D9AB273-395C-4E04-9663-64A076AC9C1D}"/>
              </a:ext>
            </a:extLst>
          </p:cNvPr>
          <p:cNvSpPr>
            <a:spLocks noGrp="1"/>
          </p:cNvSpPr>
          <p:nvPr>
            <p:ph type="title"/>
          </p:nvPr>
        </p:nvSpPr>
        <p:spPr/>
        <p:txBody>
          <a:bodyPr/>
          <a:lstStyle/>
          <a:p>
            <a:r>
              <a:rPr lang="es-ES" dirty="0" err="1"/>
              <a:t>My</a:t>
            </a:r>
            <a:r>
              <a:rPr lang="es-ES" dirty="0"/>
              <a:t> </a:t>
            </a:r>
            <a:r>
              <a:rPr lang="es-ES" dirty="0" err="1"/>
              <a:t>first</a:t>
            </a:r>
            <a:r>
              <a:rPr lang="es-ES" dirty="0"/>
              <a:t> </a:t>
            </a:r>
            <a:r>
              <a:rPr lang="es-ES" dirty="0" err="1"/>
              <a:t>section</a:t>
            </a:r>
            <a:r>
              <a:rPr lang="es-ES" dirty="0"/>
              <a:t>…</a:t>
            </a:r>
          </a:p>
        </p:txBody>
      </p:sp>
    </p:spTree>
    <p:extLst>
      <p:ext uri="{BB962C8B-B14F-4D97-AF65-F5344CB8AC3E}">
        <p14:creationId xmlns:p14="http://schemas.microsoft.com/office/powerpoint/2010/main" val="43282513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3">
            <a:extLst>
              <a:ext uri="{FF2B5EF4-FFF2-40B4-BE49-F238E27FC236}">
                <a16:creationId xmlns:a16="http://schemas.microsoft.com/office/drawing/2014/main" id="{B1929AD7-8658-4C79-A727-2A25FB9FA05B}"/>
              </a:ext>
            </a:extLst>
          </p:cNvPr>
          <p:cNvSpPr>
            <a:spLocks noGrp="1"/>
          </p:cNvSpPr>
          <p:nvPr>
            <p:ph type="title"/>
          </p:nvPr>
        </p:nvSpPr>
        <p:spPr>
          <a:xfrm>
            <a:off x="588263" y="457200"/>
            <a:ext cx="11018520" cy="553998"/>
          </a:xfrm>
          <a:prstGeom prst="rect">
            <a:avLst/>
          </a:prstGeom>
        </p:spPr>
        <p:txBody>
          <a:bodyPr/>
          <a:lstStyle/>
          <a:p>
            <a:r>
              <a:rPr lang="es-ES" dirty="0" err="1"/>
              <a:t>Lorem</a:t>
            </a:r>
            <a:r>
              <a:rPr lang="es-ES" dirty="0"/>
              <a:t> </a:t>
            </a:r>
            <a:r>
              <a:rPr lang="es-ES" dirty="0" err="1"/>
              <a:t>ipsum</a:t>
            </a:r>
            <a:endParaRPr lang="es-ES" dirty="0"/>
          </a:p>
        </p:txBody>
      </p:sp>
    </p:spTree>
    <p:extLst>
      <p:ext uri="{BB962C8B-B14F-4D97-AF65-F5344CB8AC3E}">
        <p14:creationId xmlns:p14="http://schemas.microsoft.com/office/powerpoint/2010/main" val="1339834506"/>
      </p:ext>
    </p:extLst>
  </p:cSld>
  <p:clrMapOvr>
    <a:masterClrMapping/>
  </p:clrMapOvr>
  <p:transition>
    <p:fad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3">
            <a:extLst>
              <a:ext uri="{FF2B5EF4-FFF2-40B4-BE49-F238E27FC236}">
                <a16:creationId xmlns:a16="http://schemas.microsoft.com/office/drawing/2014/main" id="{B1929AD7-8658-4C79-A727-2A25FB9FA05B}"/>
              </a:ext>
            </a:extLst>
          </p:cNvPr>
          <p:cNvSpPr>
            <a:spLocks noGrp="1"/>
          </p:cNvSpPr>
          <p:nvPr>
            <p:ph type="title"/>
          </p:nvPr>
        </p:nvSpPr>
        <p:spPr>
          <a:prstGeom prst="rect">
            <a:avLst/>
          </a:prstGeom>
        </p:spPr>
        <p:txBody>
          <a:bodyPr/>
          <a:lstStyle/>
          <a:p>
            <a:r>
              <a:rPr lang="es-ES" dirty="0" err="1"/>
              <a:t>Lorem</a:t>
            </a:r>
            <a:r>
              <a:rPr lang="es-ES" dirty="0"/>
              <a:t> </a:t>
            </a:r>
            <a:r>
              <a:rPr lang="es-ES" dirty="0" err="1"/>
              <a:t>ipsum</a:t>
            </a:r>
            <a:endParaRPr lang="es-ES" dirty="0"/>
          </a:p>
        </p:txBody>
      </p:sp>
    </p:spTree>
    <p:extLst>
      <p:ext uri="{BB962C8B-B14F-4D97-AF65-F5344CB8AC3E}">
        <p14:creationId xmlns:p14="http://schemas.microsoft.com/office/powerpoint/2010/main" val="1546013730"/>
      </p:ext>
    </p:extLst>
  </p:cSld>
  <p:clrMapOvr>
    <a:masterClrMapping/>
  </p:clrMapOvr>
  <p:transition>
    <p:fad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3">
            <a:extLst>
              <a:ext uri="{FF2B5EF4-FFF2-40B4-BE49-F238E27FC236}">
                <a16:creationId xmlns:a16="http://schemas.microsoft.com/office/drawing/2014/main" id="{B1929AD7-8658-4C79-A727-2A25FB9FA05B}"/>
              </a:ext>
            </a:extLst>
          </p:cNvPr>
          <p:cNvSpPr>
            <a:spLocks noGrp="1"/>
          </p:cNvSpPr>
          <p:nvPr>
            <p:ph type="title"/>
          </p:nvPr>
        </p:nvSpPr>
        <p:spPr>
          <a:xfrm>
            <a:off x="588263" y="457200"/>
            <a:ext cx="11018520" cy="553998"/>
          </a:xfrm>
          <a:prstGeom prst="rect">
            <a:avLst/>
          </a:prstGeom>
        </p:spPr>
        <p:txBody>
          <a:bodyPr/>
          <a:lstStyle/>
          <a:p>
            <a:r>
              <a:rPr lang="es-ES" dirty="0" err="1"/>
              <a:t>Lorem</a:t>
            </a:r>
            <a:r>
              <a:rPr lang="es-ES" dirty="0"/>
              <a:t> </a:t>
            </a:r>
            <a:r>
              <a:rPr lang="es-ES" dirty="0" err="1"/>
              <a:t>ipsum</a:t>
            </a:r>
            <a:endParaRPr lang="es-ES" dirty="0"/>
          </a:p>
        </p:txBody>
      </p:sp>
    </p:spTree>
    <p:extLst>
      <p:ext uri="{BB962C8B-B14F-4D97-AF65-F5344CB8AC3E}">
        <p14:creationId xmlns:p14="http://schemas.microsoft.com/office/powerpoint/2010/main" val="2598884958"/>
      </p:ext>
    </p:extLst>
  </p:cSld>
  <p:clrMapOvr>
    <a:masterClrMapping/>
  </p:clrMapOvr>
  <p:transition>
    <p:fad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17B29998-ADEF-47FB-B4E9-D08820F92BE4}"/>
              </a:ext>
            </a:extLst>
          </p:cNvPr>
          <p:cNvSpPr>
            <a:spLocks noGrp="1"/>
          </p:cNvSpPr>
          <p:nvPr>
            <p:ph type="title"/>
          </p:nvPr>
        </p:nvSpPr>
        <p:spPr>
          <a:xfrm>
            <a:off x="669290" y="1530715"/>
            <a:ext cx="6043930" cy="984885"/>
          </a:xfrm>
        </p:spPr>
        <p:txBody>
          <a:bodyPr/>
          <a:lstStyle/>
          <a:p>
            <a:r>
              <a:rPr lang="es-ES" dirty="0"/>
              <a:t>Demo: </a:t>
            </a:r>
            <a:br>
              <a:rPr lang="es-ES" dirty="0"/>
            </a:br>
            <a:r>
              <a:rPr lang="es-ES" sz="2800" b="0" dirty="0"/>
              <a:t>“</a:t>
            </a:r>
            <a:r>
              <a:rPr lang="es-ES" sz="2800" b="0" dirty="0" err="1"/>
              <a:t>Talk</a:t>
            </a:r>
            <a:r>
              <a:rPr lang="es-ES" sz="2800" b="0" dirty="0"/>
              <a:t> </a:t>
            </a:r>
            <a:r>
              <a:rPr lang="es-ES" sz="2800" b="0" dirty="0" err="1"/>
              <a:t>is</a:t>
            </a:r>
            <a:r>
              <a:rPr lang="es-ES" sz="2800" b="0" dirty="0"/>
              <a:t> </a:t>
            </a:r>
            <a:r>
              <a:rPr lang="es-ES" sz="2800" b="0" dirty="0" err="1"/>
              <a:t>cheap</a:t>
            </a:r>
            <a:r>
              <a:rPr lang="es-ES" sz="2800" b="0" dirty="0"/>
              <a:t>, show me </a:t>
            </a:r>
            <a:r>
              <a:rPr lang="es-ES" sz="2800" b="0" dirty="0" err="1"/>
              <a:t>the</a:t>
            </a:r>
            <a:r>
              <a:rPr lang="es-ES" sz="2800" b="0" dirty="0"/>
              <a:t> </a:t>
            </a:r>
            <a:r>
              <a:rPr lang="es-ES" sz="2800" b="0" dirty="0" err="1"/>
              <a:t>code</a:t>
            </a:r>
            <a:r>
              <a:rPr lang="es-ES" sz="2800" b="0" dirty="0"/>
              <a:t>”</a:t>
            </a:r>
            <a:endParaRPr lang="es-ES" b="0" dirty="0"/>
          </a:p>
        </p:txBody>
      </p:sp>
    </p:spTree>
    <p:extLst>
      <p:ext uri="{BB962C8B-B14F-4D97-AF65-F5344CB8AC3E}">
        <p14:creationId xmlns:p14="http://schemas.microsoft.com/office/powerpoint/2010/main" val="76281820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ítulo 5">
            <a:extLst>
              <a:ext uri="{FF2B5EF4-FFF2-40B4-BE49-F238E27FC236}">
                <a16:creationId xmlns:a16="http://schemas.microsoft.com/office/drawing/2014/main" id="{3892716D-6F60-4DAD-967B-FC5F0DD9B1D2}"/>
              </a:ext>
            </a:extLst>
          </p:cNvPr>
          <p:cNvSpPr>
            <a:spLocks noGrp="1"/>
          </p:cNvSpPr>
          <p:nvPr>
            <p:ph type="title"/>
          </p:nvPr>
        </p:nvSpPr>
        <p:spPr>
          <a:prstGeom prst="rect">
            <a:avLst/>
          </a:prstGeom>
        </p:spPr>
        <p:txBody>
          <a:bodyPr/>
          <a:lstStyle/>
          <a:p>
            <a:r>
              <a:rPr lang="es-ES" dirty="0" err="1"/>
              <a:t>Any</a:t>
            </a:r>
            <a:r>
              <a:rPr lang="es-ES" dirty="0"/>
              <a:t> </a:t>
            </a:r>
            <a:r>
              <a:rPr lang="es-ES" dirty="0" err="1"/>
              <a:t>questions</a:t>
            </a:r>
            <a:r>
              <a:rPr lang="es-ES" dirty="0"/>
              <a:t> </a:t>
            </a:r>
            <a:r>
              <a:rPr lang="es-ES" dirty="0" err="1"/>
              <a:t>for</a:t>
            </a:r>
            <a:r>
              <a:rPr lang="es-ES" dirty="0"/>
              <a:t> me?</a:t>
            </a:r>
          </a:p>
        </p:txBody>
      </p:sp>
    </p:spTree>
    <p:extLst>
      <p:ext uri="{BB962C8B-B14F-4D97-AF65-F5344CB8AC3E}">
        <p14:creationId xmlns:p14="http://schemas.microsoft.com/office/powerpoint/2010/main" val="9491390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White Template">
  <a:themeElements>
    <a:clrScheme name="Ignite Breakout - Blue on white and light gray">
      <a:dk1>
        <a:srgbClr val="000000"/>
      </a:dk1>
      <a:lt1>
        <a:srgbClr val="FFFFFF"/>
      </a:lt1>
      <a:dk2>
        <a:srgbClr val="2F2F2F"/>
      </a:dk2>
      <a:lt2>
        <a:srgbClr val="E6E6E6"/>
      </a:lt2>
      <a:accent1>
        <a:srgbClr val="0078D4"/>
      </a:accent1>
      <a:accent2>
        <a:srgbClr val="243A5E"/>
      </a:accent2>
      <a:accent3>
        <a:srgbClr val="D83B01"/>
      </a:accent3>
      <a:accent4>
        <a:srgbClr val="FFB900"/>
      </a:accent4>
      <a:accent5>
        <a:srgbClr val="2F2F2F"/>
      </a:accent5>
      <a:accent6>
        <a:srgbClr val="737373"/>
      </a:accent6>
      <a:hlink>
        <a:srgbClr val="0078D4"/>
      </a:hlink>
      <a:folHlink>
        <a:srgbClr val="0078D4"/>
      </a:folHlink>
    </a:clrScheme>
    <a:fontScheme name="Microsoft 2019 Brand Templates">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lgn="l" defTabSz="932472" fontAlgn="base">
          <a:spcBef>
            <a:spcPct val="0"/>
          </a:spcBef>
          <a:spcAft>
            <a:spcPct val="0"/>
          </a:spcAft>
          <a:defRPr sz="20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w="lg" len="med"/>
          <a:tailEnd type="none" w="lg" len="med"/>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lgn="l">
          <a:defRPr sz="20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Microsoft_Ignite_The_Tour_2019_16x9_Breakout_Template.potx" id="{7A800238-3B18-4E5C-A4B5-81384B4F72C7}" vid="{41785C71-9316-47A7-95AF-D6C69A7E7205}"/>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_ip_UnifiedCompliancePolicyProperties xmlns="http://schemas.microsoft.com/sharepoint/v3" xsi:nil="true"/>
    <MediaServiceKeyPoints xmlns="9d1f81f6-e953-47ea-988e-33ed651c58e6" xsi:nil="true"/>
    <External_x0020_Speaker xmlns="5a4b3278-325d-441a-b38f-6f1926bc734e" xsi:nil="true"/>
    <j478fa01fff54a9d85f93cc1f742caa8 xmlns="5a4b3278-325d-441a-b38f-6f1926bc734e">
      <Terms xmlns="http://schemas.microsoft.com/office/infopath/2007/PartnerControls"/>
    </j478fa01fff54a9d85f93cc1f742caa8>
    <Event_x0020_End_x0020_Date xmlns="5a4b3278-325d-441a-b38f-6f1926bc734e" xsi:nil="true"/>
    <LikesCount xmlns="http://schemas.microsoft.com/sharepoint/v3" xsi:nil="true"/>
    <MS_x0020_Speaker xmlns="5a4b3278-325d-441a-b38f-6f1926bc734e">
      <UserInfo>
        <DisplayName/>
        <AccountId xsi:nil="true"/>
        <AccountType/>
      </UserInfo>
    </MS_x0020_Speaker>
    <o33121adfc264c7dbcad13be7db3ea4b xmlns="5a4b3278-325d-441a-b38f-6f1926bc734e">
      <Terms xmlns="http://schemas.microsoft.com/office/infopath/2007/PartnerControls"/>
    </o33121adfc264c7dbcad13be7db3ea4b>
    <Session_x0020_Code xmlns="5a4b3278-325d-441a-b38f-6f1926bc734e" xsi:nil="true"/>
    <Presentation_x0020_Date xmlns="5a4b3278-325d-441a-b38f-6f1926bc734e" xsi:nil="true"/>
    <ba5aa7e3a41a404e868a451481761228 xmlns="5a4b3278-325d-441a-b38f-6f1926bc734e">
      <Terms xmlns="http://schemas.microsoft.com/office/infopath/2007/PartnerControls"/>
    </ba5aa7e3a41a404e868a451481761228>
    <n26c0b7259a14f82a9880173edc4cb73 xmlns="5a4b3278-325d-441a-b38f-6f1926bc734e">
      <Terms xmlns="http://schemas.microsoft.com/office/infopath/2007/PartnerControls"/>
    </n26c0b7259a14f82a9880173edc4cb73>
    <c4b02e5b2c48420dbed84c0f2f02e9a3 xmlns="5a4b3278-325d-441a-b38f-6f1926bc734e">
      <Terms xmlns="http://schemas.microsoft.com/office/infopath/2007/PartnerControls"/>
    </c4b02e5b2c48420dbed84c0f2f02e9a3>
    <Event_x0020_Start_x0020_Date xmlns="5a4b3278-325d-441a-b38f-6f1926bc734e" xsi:nil="true"/>
    <MS_x0020_Content_x0020_Owner xmlns="5a4b3278-325d-441a-b38f-6f1926bc734e">
      <UserInfo>
        <DisplayName/>
        <AccountId xsi:nil="true"/>
        <AccountType/>
      </UserInfo>
    </MS_x0020_Content_x0020_Owner>
    <TaxKeywordTaxHTField xmlns="230e9df3-be65-4c73-a93b-d1236ebd677e">
      <Terms xmlns="http://schemas.microsoft.com/office/infopath/2007/PartnerControls">
        <TermInfo xmlns="http://schemas.microsoft.com/office/infopath/2007/PartnerControls">
          <TermName xmlns="http://schemas.microsoft.com/office/infopath/2007/PartnerControls">Microsoft Ignite The Tour FY20</TermName>
          <TermId xmlns="http://schemas.microsoft.com/office/infopath/2007/PartnerControls">00000000-0000-0000-0000-000000000000</TermId>
        </TermInfo>
      </Terms>
    </TaxKeywordTaxHTField>
    <j129f3114929433a812312450a84994c xmlns="5a4b3278-325d-441a-b38f-6f1926bc734e">
      <Terms xmlns="http://schemas.microsoft.com/office/infopath/2007/PartnerControls"/>
    </j129f3114929433a812312450a84994c>
    <TaxCatchAll xmlns="230e9df3-be65-4c73-a93b-d1236ebd677e">
      <Value>251</Value>
    </TaxCatchAll>
    <e1750f71052543bd8c4d7217e9f56da0 xmlns="5a4b3278-325d-441a-b38f-6f1926bc734e">
      <Terms xmlns="http://schemas.microsoft.com/office/infopath/2007/PartnerControls"/>
    </e1750f71052543bd8c4d7217e9f56da0>
  </documentManagement>
</p:properties>
</file>

<file path=customXml/item2.xml><?xml version="1.0" encoding="utf-8"?>
<ct:contentTypeSchema xmlns:ct="http://schemas.microsoft.com/office/2006/metadata/contentType" xmlns:ma="http://schemas.microsoft.com/office/2006/metadata/properties/metaAttributes" ct:_="" ma:_="" ma:contentTypeName="PresentationsDoc" ma:contentTypeID="0x010100606EF5350B4AC34299E527B9221D6B5E001A2DF7EB5935C14F830206357EC2322C" ma:contentTypeVersion="34" ma:contentTypeDescription="" ma:contentTypeScope="" ma:versionID="b48d6a27735be7714bdd88c81c28b068">
  <xsd:schema xmlns:xsd="http://www.w3.org/2001/XMLSchema" xmlns:xs="http://www.w3.org/2001/XMLSchema" xmlns:p="http://schemas.microsoft.com/office/2006/metadata/properties" xmlns:ns1="http://schemas.microsoft.com/sharepoint/v3" xmlns:ns2="5a4b3278-325d-441a-b38f-6f1926bc734e" xmlns:ns3="230e9df3-be65-4c73-a93b-d1236ebd677e" xmlns:ns5="9d1f81f6-e953-47ea-988e-33ed651c58e6" targetNamespace="http://schemas.microsoft.com/office/2006/metadata/properties" ma:root="true" ma:fieldsID="61aa76b7b235bae3242d4a7e9080af88" ns1:_="" ns2:_="" ns3:_="" ns5:_="">
    <xsd:import namespace="http://schemas.microsoft.com/sharepoint/v3"/>
    <xsd:import namespace="5a4b3278-325d-441a-b38f-6f1926bc734e"/>
    <xsd:import namespace="230e9df3-be65-4c73-a93b-d1236ebd677e"/>
    <xsd:import namespace="9d1f81f6-e953-47ea-988e-33ed651c58e6"/>
    <xsd:element name="properties">
      <xsd:complexType>
        <xsd:sequence>
          <xsd:element name="documentManagement">
            <xsd:complexType>
              <xsd:all>
                <xsd:element ref="ns2:o33121adfc264c7dbcad13be7db3ea4b" minOccurs="0"/>
                <xsd:element ref="ns3:TaxCatchAll" minOccurs="0"/>
                <xsd:element ref="ns3:TaxCatchAllLabel" minOccurs="0"/>
                <xsd:element ref="ns2:c4b02e5b2c48420dbed84c0f2f02e9a3" minOccurs="0"/>
                <xsd:element ref="ns2:ba5aa7e3a41a404e868a451481761228" minOccurs="0"/>
                <xsd:element ref="ns2:Event_x0020_Start_x0020_Date" minOccurs="0"/>
                <xsd:element ref="ns2:Event_x0020_End_x0020_Date" minOccurs="0"/>
                <xsd:element ref="ns2:Presentation_x0020_Date" minOccurs="0"/>
                <xsd:element ref="ns2:MS_x0020_Speaker" minOccurs="0"/>
                <xsd:element ref="ns2:External_x0020_Speaker" minOccurs="0"/>
                <xsd:element ref="ns2:j129f3114929433a812312450a84994c" minOccurs="0"/>
                <xsd:element ref="ns2:e1750f71052543bd8c4d7217e9f56da0" minOccurs="0"/>
                <xsd:element ref="ns2:Session_x0020_Code" minOccurs="0"/>
                <xsd:element ref="ns2:MS_x0020_Content_x0020_Owner" minOccurs="0"/>
                <xsd:element ref="ns2:j478fa01fff54a9d85f93cc1f742caa8" minOccurs="0"/>
                <xsd:element ref="ns2:n26c0b7259a14f82a9880173edc4cb73" minOccurs="0"/>
                <xsd:element ref="ns1:AverageRating" minOccurs="0"/>
                <xsd:element ref="ns1:RatingCount" minOccurs="0"/>
                <xsd:element ref="ns1:LikesCount" minOccurs="0"/>
                <xsd:element ref="ns3:TaxKeywordTaxHTField" minOccurs="0"/>
                <xsd:element ref="ns2:SharedWithUsers" minOccurs="0"/>
                <xsd:element ref="ns2:SharedWithDetails" minOccurs="0"/>
                <xsd:element ref="ns2:LastSharedByUser" minOccurs="0"/>
                <xsd:element ref="ns2:LastSharedByTime" minOccurs="0"/>
                <xsd:element ref="ns5:MediaServiceMetadata" minOccurs="0"/>
                <xsd:element ref="ns5:MediaServiceFastMetadata" minOccurs="0"/>
                <xsd:element ref="ns5:MediaServiceEventHashCode" minOccurs="0"/>
                <xsd:element ref="ns5:MediaServiceGenerationTime" minOccurs="0"/>
                <xsd:element ref="ns1:_ip_UnifiedCompliancePolicyProperties" minOccurs="0"/>
                <xsd:element ref="ns1:_ip_UnifiedCompliancePolicyUIAction" minOccurs="0"/>
                <xsd:element ref="ns5:MediaServiceAutoKeyPoints" minOccurs="0"/>
                <xsd:element ref="ns5:MediaServiceKeyPoints" minOccurs="0"/>
                <xsd:element ref="ns5:MediaServiceDateTaken" minOccurs="0"/>
                <xsd:element ref="ns5:MediaServiceOCR"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AverageRating" ma:index="31" nillable="true" ma:displayName="Rating (0-5)" ma:decimals="2" ma:description="Average value of all the ratings that have been submitted" ma:internalName="AverageRating" ma:readOnly="true">
      <xsd:simpleType>
        <xsd:restriction base="dms:Number"/>
      </xsd:simpleType>
    </xsd:element>
    <xsd:element name="RatingCount" ma:index="32" nillable="true" ma:displayName="Number of Ratings" ma:decimals="0" ma:description="Number of ratings submitted" ma:internalName="RatingCount" ma:readOnly="true">
      <xsd:simpleType>
        <xsd:restriction base="dms:Number"/>
      </xsd:simpleType>
    </xsd:element>
    <xsd:element name="LikesCount" ma:index="33" nillable="true" ma:displayName="Number of Likes" ma:internalName="LikesCount">
      <xsd:simpleType>
        <xsd:restriction base="dms:Unknown"/>
      </xsd:simpleType>
    </xsd:element>
    <xsd:element name="_ip_UnifiedCompliancePolicyProperties" ma:index="45" nillable="true" ma:displayName="Unified Compliance Policy Properties" ma:hidden="true" ma:internalName="_ip_UnifiedCompliancePolicyProperties">
      <xsd:simpleType>
        <xsd:restriction base="dms:Note"/>
      </xsd:simpleType>
    </xsd:element>
    <xsd:element name="_ip_UnifiedCompliancePolicyUIAction" ma:index="46"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5a4b3278-325d-441a-b38f-6f1926bc734e" elementFormDefault="qualified">
    <xsd:import namespace="http://schemas.microsoft.com/office/2006/documentManagement/types"/>
    <xsd:import namespace="http://schemas.microsoft.com/office/infopath/2007/PartnerControls"/>
    <xsd:element name="o33121adfc264c7dbcad13be7db3ea4b" ma:index="8" nillable="true" ma:taxonomy="true" ma:internalName="o33121adfc264c7dbcad13be7db3ea4b" ma:taxonomyFieldName="Event_x0020_Name" ma:displayName="Event Name" ma:default="" ma:fieldId="{833121ad-fc26-4c7d-bcad-13be7db3ea4b}" ma:sspId="e385fb40-52d4-4fae-9c5b-3e8ff8a5878e" ma:termSetId="32cfb7b5-aebe-4989-95ed-0d5619f5d6c0" ma:anchorId="eaa4d92a-3824-4a49-92be-7ef169e4e325" ma:open="false" ma:isKeyword="false">
      <xsd:complexType>
        <xsd:sequence>
          <xsd:element ref="pc:Terms" minOccurs="0" maxOccurs="1"/>
        </xsd:sequence>
      </xsd:complexType>
    </xsd:element>
    <xsd:element name="c4b02e5b2c48420dbed84c0f2f02e9a3" ma:index="12" nillable="true" ma:taxonomy="true" ma:internalName="c4b02e5b2c48420dbed84c0f2f02e9a3" ma:taxonomyFieldName="Event_x0020_Location" ma:displayName="Event Location" ma:default="" ma:fieldId="{c4b02e5b-2c48-420d-bed8-4c0f2f02e9a3}" ma:sspId="e385fb40-52d4-4fae-9c5b-3e8ff8a5878e" ma:termSetId="ff02addd-433e-4baa-a831-22be402789db" ma:anchorId="00000000-0000-0000-0000-000000000000" ma:open="false" ma:isKeyword="false">
      <xsd:complexType>
        <xsd:sequence>
          <xsd:element ref="pc:Terms" minOccurs="0" maxOccurs="1"/>
        </xsd:sequence>
      </xsd:complexType>
    </xsd:element>
    <xsd:element name="ba5aa7e3a41a404e868a451481761228" ma:index="14" nillable="true" ma:taxonomy="true" ma:internalName="ba5aa7e3a41a404e868a451481761228" ma:taxonomyFieldName="Event_x0020_Venue" ma:displayName="Event Venue" ma:default="" ma:fieldId="{ba5aa7e3-a41a-404e-868a-451481761228}" ma:sspId="e385fb40-52d4-4fae-9c5b-3e8ff8a5878e" ma:termSetId="ff02addd-433e-4baa-a831-22be402789db" ma:anchorId="d989be80-0593-11e1-be50-0800200c9a66" ma:open="false" ma:isKeyword="false">
      <xsd:complexType>
        <xsd:sequence>
          <xsd:element ref="pc:Terms" minOccurs="0" maxOccurs="1"/>
        </xsd:sequence>
      </xsd:complexType>
    </xsd:element>
    <xsd:element name="Event_x0020_Start_x0020_Date" ma:index="16" nillable="true" ma:displayName="Event Start Date" ma:format="DateOnly" ma:internalName="Event_x0020_Start_x0020_Date">
      <xsd:simpleType>
        <xsd:restriction base="dms:DateTime"/>
      </xsd:simpleType>
    </xsd:element>
    <xsd:element name="Event_x0020_End_x0020_Date" ma:index="17" nillable="true" ma:displayName="Event End Date" ma:format="DateOnly" ma:internalName="Event_x0020_End_x0020_Date">
      <xsd:simpleType>
        <xsd:restriction base="dms:DateTime"/>
      </xsd:simpleType>
    </xsd:element>
    <xsd:element name="Presentation_x0020_Date" ma:index="18" nillable="true" ma:displayName="Presentation Date" ma:format="DateOnly" ma:internalName="Presentation_x0020_Date">
      <xsd:simpleType>
        <xsd:restriction base="dms:DateTime"/>
      </xsd:simpleType>
    </xsd:element>
    <xsd:element name="MS_x0020_Speaker" ma:index="19" nillable="true" ma:displayName="MS Speaker" ma:list="UserInfo" ma:SharePointGroup="0" ma:internalName="MS_x0020_Speaker" ma:showField="ImnNam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External_x0020_Speaker" ma:index="20" nillable="true" ma:displayName="External Speaker" ma:internalName="External_x0020_Speaker">
      <xsd:simpleType>
        <xsd:restriction base="dms:Text">
          <xsd:maxLength value="255"/>
        </xsd:restriction>
      </xsd:simpleType>
    </xsd:element>
    <xsd:element name="j129f3114929433a812312450a84994c" ma:index="21" nillable="true" ma:taxonomy="true" ma:internalName="j129f3114929433a812312450a84994c" ma:taxonomyFieldName="Product" ma:displayName="Product" ma:default="" ma:fieldId="{3129f311-4929-433a-8123-12450a84994c}" ma:taxonomyMulti="true" ma:sspId="e385fb40-52d4-4fae-9c5b-3e8ff8a5878e" ma:termSetId="e8298524-23d5-441d-8e61-21bed1c2c470" ma:anchorId="00000000-0000-0000-0000-000000000000" ma:open="false" ma:isKeyword="false">
      <xsd:complexType>
        <xsd:sequence>
          <xsd:element ref="pc:Terms" minOccurs="0" maxOccurs="1"/>
        </xsd:sequence>
      </xsd:complexType>
    </xsd:element>
    <xsd:element name="e1750f71052543bd8c4d7217e9f56da0" ma:index="23" nillable="true" ma:taxonomy="true" ma:internalName="e1750f71052543bd8c4d7217e9f56da0" ma:taxonomyFieldName="Campaign" ma:displayName="Campaign" ma:default="" ma:fieldId="{e1750f71-0525-43bd-8c4d-7217e9f56da0}" ma:taxonomyMulti="true" ma:sspId="e385fb40-52d4-4fae-9c5b-3e8ff8a5878e" ma:termSetId="eb6054b1-3a98-4c79-97b4-d20150dd266e" ma:anchorId="a7bf803d-fc4f-4bb4-903c-88e76437cc17" ma:open="false" ma:isKeyword="false">
      <xsd:complexType>
        <xsd:sequence>
          <xsd:element ref="pc:Terms" minOccurs="0" maxOccurs="1"/>
        </xsd:sequence>
      </xsd:complexType>
    </xsd:element>
    <xsd:element name="Session_x0020_Code" ma:index="25" nillable="true" ma:displayName="Session Code" ma:internalName="Session_x0020_Code">
      <xsd:simpleType>
        <xsd:restriction base="dms:Text">
          <xsd:maxLength value="255"/>
        </xsd:restriction>
      </xsd:simpleType>
    </xsd:element>
    <xsd:element name="MS_x0020_Content_x0020_Owner" ma:index="26" nillable="true" ma:displayName="MS Content Owner" ma:list="UserInfo" ma:SharePointGroup="0" ma:internalName="MS_x0020_Content_x0020_Owner" ma:showField="ImnName">
      <xsd:complexType>
        <xsd:complexContent>
          <xsd:extension base="dms:User">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j478fa01fff54a9d85f93cc1f742caa8" ma:index="27" nillable="true" ma:taxonomy="true" ma:internalName="j478fa01fff54a9d85f93cc1f742caa8" ma:taxonomyFieldName="Track" ma:displayName="Track" ma:default="" ma:fieldId="{3478fa01-fff5-4a9d-85f9-3cc1f742caa8}" ma:sspId="e385fb40-52d4-4fae-9c5b-3e8ff8a5878e" ma:termSetId="3d852f0a-ed69-4ada-86bc-dbe628c826af" ma:anchorId="00000000-0000-0000-0000-000000000000" ma:open="true" ma:isKeyword="false">
      <xsd:complexType>
        <xsd:sequence>
          <xsd:element ref="pc:Terms" minOccurs="0" maxOccurs="1"/>
        </xsd:sequence>
      </xsd:complexType>
    </xsd:element>
    <xsd:element name="n26c0b7259a14f82a9880173edc4cb73" ma:index="29" nillable="true" ma:taxonomy="true" ma:internalName="n26c0b7259a14f82a9880173edc4cb73" ma:taxonomyFieldName="Audience1" ma:displayName="Audience" ma:default="" ma:fieldId="{726c0b72-59a1-4f82-a988-0173edc4cb73}" ma:taxonomyMulti="true" ma:sspId="e385fb40-52d4-4fae-9c5b-3e8ff8a5878e" ma:termSetId="02c0b350-7782-44ed-b079-a5ef0c1b9fe9" ma:anchorId="00000000-0000-0000-0000-000000000000" ma:open="false" ma:isKeyword="false">
      <xsd:complexType>
        <xsd:sequence>
          <xsd:element ref="pc:Terms" minOccurs="0" maxOccurs="1"/>
        </xsd:sequence>
      </xsd:complexType>
    </xsd:element>
    <xsd:element name="SharedWithUsers" ma:index="37" nillable="true" ma:displayName="Shared With" ma:descripti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38" nillable="true" ma:displayName="Shared With Details" ma:description="" ma:internalName="SharedWithDetails" ma:readOnly="true">
      <xsd:simpleType>
        <xsd:restriction base="dms:Note">
          <xsd:maxLength value="255"/>
        </xsd:restriction>
      </xsd:simpleType>
    </xsd:element>
    <xsd:element name="LastSharedByUser" ma:index="39" nillable="true" ma:displayName="Last Shared By User" ma:description="" ma:internalName="LastSharedByUser" ma:readOnly="true">
      <xsd:simpleType>
        <xsd:restriction base="dms:Note">
          <xsd:maxLength value="255"/>
        </xsd:restriction>
      </xsd:simpleType>
    </xsd:element>
    <xsd:element name="LastSharedByTime" ma:index="40" nillable="true" ma:displayName="Last Shared By Time" ma:description="" ma:internalName="LastSharedByTime" ma:readOnly="true">
      <xsd:simpleType>
        <xsd:restriction base="dms:DateTim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9" nillable="true" ma:displayName="Taxonomy Catch All Column" ma:description="" ma:hidden="true" ma:list="{8a521885-91de-4219-9471-899125a19f6f}" ma:internalName="TaxCatchAll" ma:showField="CatchAllData" ma:web="5a4b3278-325d-441a-b38f-6f1926bc734e">
      <xsd:complexType>
        <xsd:complexContent>
          <xsd:extension base="dms:MultiChoiceLookup">
            <xsd:sequence>
              <xsd:element name="Value" type="dms:Lookup" maxOccurs="unbounded" minOccurs="0" nillable="true"/>
            </xsd:sequence>
          </xsd:extension>
        </xsd:complexContent>
      </xsd:complexType>
    </xsd:element>
    <xsd:element name="TaxCatchAllLabel" ma:index="10" nillable="true" ma:displayName="Taxonomy Catch All Column1" ma:description="" ma:hidden="true" ma:list="{8a521885-91de-4219-9471-899125a19f6f}" ma:internalName="TaxCatchAllLabel" ma:readOnly="true" ma:showField="CatchAllDataLabel" ma:web="5a4b3278-325d-441a-b38f-6f1926bc734e">
      <xsd:complexType>
        <xsd:complexContent>
          <xsd:extension base="dms:MultiChoiceLookup">
            <xsd:sequence>
              <xsd:element name="Value" type="dms:Lookup" maxOccurs="unbounded" minOccurs="0" nillable="true"/>
            </xsd:sequence>
          </xsd:extension>
        </xsd:complexContent>
      </xsd:complexType>
    </xsd:element>
    <xsd:element name="TaxKeywordTaxHTField" ma:index="35" nillable="true" ma:taxonomy="true" ma:internalName="TaxKeywordTaxHTField" ma:taxonomyFieldName="TaxKeyword" ma:displayName="Enterprise Keywords" ma:fieldId="{23f27201-bee3-471e-b2e7-b64fd8b7ca38}" ma:taxonomyMulti="true" ma:sspId="e385fb40-52d4-4fae-9c5b-3e8ff8a5878e" ma:termSetId="00000000-0000-0000-0000-000000000000" ma:anchorId="00000000-0000-0000-0000-000000000000" ma:open="true" ma:isKeyword="true">
      <xsd:complexType>
        <xsd:sequence>
          <xsd:element ref="pc:Terms" minOccurs="0" maxOccurs="1"/>
        </xsd:sequence>
      </xsd:complexType>
    </xsd:element>
  </xsd:schema>
  <xsd:schema xmlns:xsd="http://www.w3.org/2001/XMLSchema" xmlns:xs="http://www.w3.org/2001/XMLSchema" xmlns:dms="http://schemas.microsoft.com/office/2006/documentManagement/types" xmlns:pc="http://schemas.microsoft.com/office/infopath/2007/PartnerControls" targetNamespace="9d1f81f6-e953-47ea-988e-33ed651c58e6" elementFormDefault="qualified">
    <xsd:import namespace="http://schemas.microsoft.com/office/2006/documentManagement/types"/>
    <xsd:import namespace="http://schemas.microsoft.com/office/infopath/2007/PartnerControls"/>
    <xsd:element name="MediaServiceMetadata" ma:index="41" nillable="true" ma:displayName="MediaServiceMetadata" ma:hidden="true" ma:internalName="MediaServiceMetadata" ma:readOnly="true">
      <xsd:simpleType>
        <xsd:restriction base="dms:Note"/>
      </xsd:simpleType>
    </xsd:element>
    <xsd:element name="MediaServiceFastMetadata" ma:index="42" nillable="true" ma:displayName="MediaServiceFastMetadata" ma:hidden="true" ma:internalName="MediaServiceFastMetadata" ma:readOnly="true">
      <xsd:simpleType>
        <xsd:restriction base="dms:Note"/>
      </xsd:simpleType>
    </xsd:element>
    <xsd:element name="MediaServiceEventHashCode" ma:index="43" nillable="true" ma:displayName="MediaServiceEventHashCode" ma:hidden="true" ma:internalName="MediaServiceEventHashCode" ma:readOnly="true">
      <xsd:simpleType>
        <xsd:restriction base="dms:Text"/>
      </xsd:simpleType>
    </xsd:element>
    <xsd:element name="MediaServiceGenerationTime" ma:index="44" nillable="true" ma:displayName="MediaServiceGenerationTime" ma:hidden="true" ma:internalName="MediaServiceGenerationTime" ma:readOnly="true">
      <xsd:simpleType>
        <xsd:restriction base="dms:Text"/>
      </xsd:simpleType>
    </xsd:element>
    <xsd:element name="MediaServiceAutoKeyPoints" ma:index="47" nillable="true" ma:displayName="MediaServiceAutoKeyPoints" ma:hidden="true" ma:internalName="MediaServiceAutoKeyPoints" ma:readOnly="true">
      <xsd:simpleType>
        <xsd:restriction base="dms:Note"/>
      </xsd:simpleType>
    </xsd:element>
    <xsd:element name="MediaServiceKeyPoints" ma:index="48" nillable="true" ma:displayName="KeyPoints" ma:internalName="MediaServiceKeyPoints" ma:readOnly="true">
      <xsd:simpleType>
        <xsd:restriction base="dms:Note">
          <xsd:maxLength value="255"/>
        </xsd:restriction>
      </xsd:simpleType>
    </xsd:element>
    <xsd:element name="MediaServiceDateTaken" ma:index="49" nillable="true" ma:displayName="MediaServiceDateTaken" ma:hidden="true" ma:internalName="MediaServiceDateTaken" ma:readOnly="true">
      <xsd:simpleType>
        <xsd:restriction base="dms:Text"/>
      </xsd:simpleType>
    </xsd:element>
    <xsd:element name="MediaServiceOCR" ma:index="50" nillable="true" ma:displayName="Extracted Text" ma:internalName="MediaServiceOCR"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ma:index="34" ma:displayName="Keywords"/>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F990F116-B58F-4255-B05B-DA3808E0E5C6}">
  <ds:schemaRefs>
    <ds:schemaRef ds:uri="12239fb0-26c0-4a37-b790-6c81fba9d0fc"/>
    <ds:schemaRef ds:uri="http://schemas.openxmlformats.org/package/2006/metadata/core-properties"/>
    <ds:schemaRef ds:uri="http://www.w3.org/XML/1998/namespace"/>
    <ds:schemaRef ds:uri="16dc66bd-df5a-4495-a5c9-5e296f49988a"/>
    <ds:schemaRef ds:uri="http://schemas.microsoft.com/sharepoint/v3"/>
    <ds:schemaRef ds:uri="http://purl.org/dc/terms/"/>
    <ds:schemaRef ds:uri="http://purl.org/dc/dcmitype/"/>
    <ds:schemaRef ds:uri="http://schemas.microsoft.com/office/2006/metadata/properties"/>
    <ds:schemaRef ds:uri="http://schemas.microsoft.com/office/2006/documentManagement/types"/>
    <ds:schemaRef ds:uri="http://schemas.microsoft.com/office/infopath/2007/PartnerControls"/>
    <ds:schemaRef ds:uri="http://purl.org/dc/elements/1.1/"/>
    <ds:schemaRef ds:uri="9d1f81f6-e953-47ea-988e-33ed651c58e6"/>
    <ds:schemaRef ds:uri="5a4b3278-325d-441a-b38f-6f1926bc734e"/>
    <ds:schemaRef ds:uri="230e9df3-be65-4c73-a93b-d1236ebd677e"/>
  </ds:schemaRefs>
</ds:datastoreItem>
</file>

<file path=customXml/itemProps2.xml><?xml version="1.0" encoding="utf-8"?>
<ds:datastoreItem xmlns:ds="http://schemas.openxmlformats.org/officeDocument/2006/customXml" ds:itemID="{625FD152-D4B9-485B-9213-BB78FF8ABCB4}">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5a4b3278-325d-441a-b38f-6f1926bc734e"/>
    <ds:schemaRef ds:uri="230e9df3-be65-4c73-a93b-d1236ebd677e"/>
    <ds:schemaRef ds:uri="9d1f81f6-e953-47ea-988e-33ed651c58e6"/>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758FDAC0-319D-4A54-8D8E-1D42CB1F8004}">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White Template</Template>
  <TotalTime>1385</TotalTime>
  <Words>53</Words>
  <Application>Microsoft Office PowerPoint</Application>
  <PresentationFormat>Panorámica</PresentationFormat>
  <Paragraphs>12</Paragraphs>
  <Slides>10</Slides>
  <Notes>0</Notes>
  <HiddenSlides>0</HiddenSlides>
  <MMClips>0</MMClips>
  <ScaleCrop>false</ScaleCrop>
  <HeadingPairs>
    <vt:vector size="8" baseType="variant">
      <vt:variant>
        <vt:lpstr>Fuentes usadas</vt:lpstr>
      </vt:variant>
      <vt:variant>
        <vt:i4>7</vt:i4>
      </vt:variant>
      <vt:variant>
        <vt:lpstr>Tema</vt:lpstr>
      </vt:variant>
      <vt:variant>
        <vt:i4>1</vt:i4>
      </vt:variant>
      <vt:variant>
        <vt:lpstr>Servidores OLE incrustados</vt:lpstr>
      </vt:variant>
      <vt:variant>
        <vt:i4>1</vt:i4>
      </vt:variant>
      <vt:variant>
        <vt:lpstr>Títulos de diapositiva</vt:lpstr>
      </vt:variant>
      <vt:variant>
        <vt:i4>10</vt:i4>
      </vt:variant>
    </vt:vector>
  </HeadingPairs>
  <TitlesOfParts>
    <vt:vector size="19" baseType="lpstr">
      <vt:lpstr>Myriad Pro</vt:lpstr>
      <vt:lpstr>Wingdings</vt:lpstr>
      <vt:lpstr>Quicksand</vt:lpstr>
      <vt:lpstr>Arial</vt:lpstr>
      <vt:lpstr>Lufga</vt:lpstr>
      <vt:lpstr>Segoe UI</vt:lpstr>
      <vt:lpstr>Consolas</vt:lpstr>
      <vt:lpstr>White Template</vt:lpstr>
      <vt:lpstr>CorelDRAW</vt:lpstr>
      <vt:lpstr>Presentación de PowerPoint</vt:lpstr>
      <vt:lpstr>¿Y si nos espiamos?</vt:lpstr>
      <vt:lpstr>Sponsors</vt:lpstr>
      <vt:lpstr>My first section…</vt:lpstr>
      <vt:lpstr>Lorem ipsum</vt:lpstr>
      <vt:lpstr>Lorem ipsum</vt:lpstr>
      <vt:lpstr>Lorem ipsum</vt:lpstr>
      <vt:lpstr>Demo:  “Talk is cheap, show me the code”</vt:lpstr>
      <vt:lpstr>Any questions for me?</vt:lpstr>
      <vt:lpstr>Presentación de PowerPoint</vt:lpstr>
    </vt:vector>
  </TitlesOfParts>
  <Manager>&lt;Comms manager name here&gt;</Manager>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subject>Microsoft Ignite The Tour FY20</dc:subject>
  <dc:creator>Lacey Butler</dc:creator>
  <cp:keywords>Microsoft Ignite The Tour FY20</cp:keywords>
  <dc:description/>
  <cp:lastModifiedBy>Alejandro Almeida</cp:lastModifiedBy>
  <cp:revision>81</cp:revision>
  <dcterms:created xsi:type="dcterms:W3CDTF">2019-08-09T15:41:27Z</dcterms:created>
  <dcterms:modified xsi:type="dcterms:W3CDTF">2022-03-14T21:17:10Z</dcterms:modified>
  <cp:category>Microsoft Ignite The Tour FY20</cp:category>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0x010100606EF5350B4AC34299E527B9221D6B5E001A2DF7EB5935C14F830206357EC2322C</vt:lpwstr>
  </property>
  <property fmtid="{D5CDD505-2E9C-101B-9397-08002B2CF9AE}" pid="3" name="Product">
    <vt:lpwstr/>
  </property>
  <property fmtid="{D5CDD505-2E9C-101B-9397-08002B2CF9AE}" pid="4" name="Event1">
    <vt:lpwstr>622;#Unassigned|2c8af875-f38a-40b8-a0a9-056aed3fc8c0</vt:lpwstr>
  </property>
  <property fmtid="{D5CDD505-2E9C-101B-9397-08002B2CF9AE}" pid="5" name="Audience">
    <vt:lpwstr/>
  </property>
  <property fmtid="{D5CDD505-2E9C-101B-9397-08002B2CF9AE}" pid="6" name="Event Venue">
    <vt:lpwstr/>
  </property>
  <property fmtid="{D5CDD505-2E9C-101B-9397-08002B2CF9AE}" pid="7" name="Track">
    <vt:lpwstr/>
  </property>
  <property fmtid="{D5CDD505-2E9C-101B-9397-08002B2CF9AE}" pid="8" name="Event Location">
    <vt:lpwstr/>
  </property>
  <property fmtid="{D5CDD505-2E9C-101B-9397-08002B2CF9AE}" pid="9" name="Campaign">
    <vt:lpwstr/>
  </property>
  <property fmtid="{D5CDD505-2E9C-101B-9397-08002B2CF9AE}" pid="10" name="IsMyDocuments">
    <vt:bool>true</vt:bool>
  </property>
  <property fmtid="{D5CDD505-2E9C-101B-9397-08002B2CF9AE}" pid="11" name="MSIP_Label_f42aa342-8706-4288-bd11-ebb85995028c_Enabled">
    <vt:lpwstr>True</vt:lpwstr>
  </property>
  <property fmtid="{D5CDD505-2E9C-101B-9397-08002B2CF9AE}" pid="12" name="MSIP_Label_f42aa342-8706-4288-bd11-ebb85995028c_SiteId">
    <vt:lpwstr>72f988bf-86f1-41af-91ab-2d7cd011db47</vt:lpwstr>
  </property>
  <property fmtid="{D5CDD505-2E9C-101B-9397-08002B2CF9AE}" pid="13" name="MSIP_Label_f42aa342-8706-4288-bd11-ebb85995028c_Ref">
    <vt:lpwstr>https://api.informationprotection.azure.com/api/72f988bf-86f1-41af-91ab-2d7cd011db47</vt:lpwstr>
  </property>
  <property fmtid="{D5CDD505-2E9C-101B-9397-08002B2CF9AE}" pid="14" name="MSIP_Label_f42aa342-8706-4288-bd11-ebb85995028c_SetDate">
    <vt:lpwstr>2017-08-29T14:27:20.8568347-07:00</vt:lpwstr>
  </property>
  <property fmtid="{D5CDD505-2E9C-101B-9397-08002B2CF9AE}" pid="15" name="MSIP_Label_f42aa342-8706-4288-bd11-ebb85995028c_Name">
    <vt:lpwstr>General</vt:lpwstr>
  </property>
  <property fmtid="{D5CDD505-2E9C-101B-9397-08002B2CF9AE}" pid="16" name="MSIP_Label_f42aa342-8706-4288-bd11-ebb85995028c_Extended_MSFT_Method">
    <vt:lpwstr>Automatic</vt:lpwstr>
  </property>
  <property fmtid="{D5CDD505-2E9C-101B-9397-08002B2CF9AE}" pid="17" name="Sensitivity">
    <vt:lpwstr>General</vt:lpwstr>
  </property>
  <property fmtid="{D5CDD505-2E9C-101B-9397-08002B2CF9AE}" pid="18" name="TaxKeyword">
    <vt:lpwstr>251;#Microsoft Ignite The Tour FY20|92cd8354-19e0-47e3-879f-674e86e0d77f</vt:lpwstr>
  </property>
</Properties>
</file>

<file path=docProps/thumbnail.jpeg>
</file>